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99" r:id="rId5"/>
    <p:sldId id="295" r:id="rId6"/>
    <p:sldId id="309" r:id="rId7"/>
    <p:sldId id="310" r:id="rId8"/>
    <p:sldId id="311" r:id="rId9"/>
    <p:sldId id="312" r:id="rId10"/>
    <p:sldId id="313" r:id="rId11"/>
    <p:sldId id="315" r:id="rId12"/>
    <p:sldId id="316" r:id="rId13"/>
    <p:sldId id="314" r:id="rId14"/>
    <p:sldId id="317" r:id="rId15"/>
    <p:sldId id="318" r:id="rId16"/>
    <p:sldId id="319" r:id="rId17"/>
    <p:sldId id="320" r:id="rId18"/>
    <p:sldId id="321" r:id="rId19"/>
    <p:sldId id="322" r:id="rId20"/>
    <p:sldId id="323" r:id="rId21"/>
    <p:sldId id="324" r:id="rId22"/>
    <p:sldId id="325" r:id="rId23"/>
    <p:sldId id="32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2AC245-C290-F00C-4BC5-0508FEA28978}" name="Ashfield MedComms" initials="AMC" userId="Ashfield MedComms" providerId="None"/>
  <p188:author id="{0FA038E6-385C-F911-F448-6B980FB5E27A}" name="Freya Nicolaysen" initials="" userId="S::Freya.Nicolaysen@ashfieldmedcomms.com::2956fb0d-1fb5-4a42-bf4e-422e54247d0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52C5D4"/>
    <a:srgbClr val="697FBF"/>
    <a:srgbClr val="D9D8D6"/>
    <a:srgbClr val="D4D7EA"/>
    <a:srgbClr val="DCF3F6"/>
    <a:srgbClr val="EAE9E8"/>
    <a:srgbClr val="ECF8FA"/>
    <a:srgbClr val="3E4682"/>
    <a:srgbClr val="954F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E5D06C-4DF8-453E-A205-DFBF9D2A61C1}" v="22" dt="2025-06-10T20:04:35.715"/>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90" autoAdjust="0"/>
    <p:restoredTop sz="94538" autoAdjust="0"/>
  </p:normalViewPr>
  <p:slideViewPr>
    <p:cSldViewPr snapToGrid="0">
      <p:cViewPr varScale="1">
        <p:scale>
          <a:sx n="70" d="100"/>
          <a:sy n="70" d="100"/>
        </p:scale>
        <p:origin x="696" y="52"/>
      </p:cViewPr>
      <p:guideLst/>
    </p:cSldViewPr>
  </p:slideViewPr>
  <p:notesTextViewPr>
    <p:cViewPr>
      <p:scale>
        <a:sx n="1" d="1"/>
        <a:sy n="1" d="1"/>
      </p:scale>
      <p:origin x="0" y="0"/>
    </p:cViewPr>
  </p:notesTextViewPr>
  <p:notesViewPr>
    <p:cSldViewPr snapToGrid="0">
      <p:cViewPr varScale="1">
        <p:scale>
          <a:sx n="122" d="100"/>
          <a:sy n="122" d="100"/>
        </p:scale>
        <p:origin x="500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sz="1000">
                <a:solidFill>
                  <a:schemeClr val="bg1"/>
                </a:solidFill>
              </a:rPr>
              <a:t>Profession</a:t>
            </a:r>
          </a:p>
        </c:rich>
      </c:tx>
      <c:layout>
        <c:manualLayout>
          <c:xMode val="edge"/>
          <c:yMode val="edge"/>
          <c:x val="0.24565743803182477"/>
          <c:y val="0.33750764042886799"/>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8.0924618013593408E-2"/>
          <c:y val="8.3661483337853962E-2"/>
          <c:w val="0.59733261143578387"/>
          <c:h val="0.5873244599603562"/>
        </c:manualLayout>
      </c:layout>
      <c:doughnutChart>
        <c:varyColors val="1"/>
        <c:ser>
          <c:idx val="0"/>
          <c:order val="0"/>
          <c:tx>
            <c:strRef>
              <c:f>Sheet1!$B$1</c:f>
              <c:strCache>
                <c:ptCount val="1"/>
                <c:pt idx="0">
                  <c:v>Setting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8B-471A-9069-7E15374C63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8B-471A-9069-7E15374C636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C8B-471A-9069-7E15374C636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8B-471A-9069-7E15374C636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Physician</c:v>
                </c:pt>
                <c:pt idx="1">
                  <c:v>Physician Assistant</c:v>
                </c:pt>
                <c:pt idx="2">
                  <c:v>Nurse</c:v>
                </c:pt>
                <c:pt idx="3">
                  <c:v>Pharmacist</c:v>
                </c:pt>
              </c:strCache>
            </c:strRef>
          </c:cat>
          <c:val>
            <c:numRef>
              <c:f>Sheet1!$B$2:$B$5</c:f>
              <c:numCache>
                <c:formatCode>General</c:formatCode>
                <c:ptCount val="4"/>
                <c:pt idx="0">
                  <c:v>51</c:v>
                </c:pt>
                <c:pt idx="1">
                  <c:v>20</c:v>
                </c:pt>
                <c:pt idx="2">
                  <c:v>23</c:v>
                </c:pt>
                <c:pt idx="3">
                  <c:v>5</c:v>
                </c:pt>
              </c:numCache>
            </c:numRef>
          </c:val>
          <c:extLst>
            <c:ext xmlns:c16="http://schemas.microsoft.com/office/drawing/2014/chart" uri="{C3380CC4-5D6E-409C-BE32-E72D297353CC}">
              <c16:uniqueId val="{00000008-5C8B-471A-9069-7E15374C636C}"/>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Entry>
      <c:legendEntry>
        <c:idx val="3"/>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Entry>
      <c:layout>
        <c:manualLayout>
          <c:xMode val="edge"/>
          <c:yMode val="edge"/>
          <c:x val="0.60281752473866124"/>
          <c:y val="0.19169936214810265"/>
          <c:w val="0.39201651155894546"/>
          <c:h val="0.3782025999182490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a:solidFill>
                  <a:srgbClr val="FF0000"/>
                </a:solidFill>
              </a:rPr>
              <a:t>Question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44905254875362"/>
          <c:y val="0.16295518465536885"/>
          <c:w val="0.86677414070805092"/>
          <c:h val="0.59876786431756024"/>
        </c:manualLayout>
      </c:layout>
      <c:barChart>
        <c:barDir val="col"/>
        <c:grouping val="clustered"/>
        <c:varyColors val="0"/>
        <c:ser>
          <c:idx val="0"/>
          <c:order val="0"/>
          <c:tx>
            <c:strRef>
              <c:f>Sheet1!$B$1</c:f>
              <c:strCache>
                <c:ptCount val="1"/>
                <c:pt idx="0">
                  <c:v>Pre-Education/Non-Learner</c:v>
                </c:pt>
              </c:strCache>
            </c:strRef>
          </c:tx>
          <c:spPr>
            <a:solidFill>
              <a:schemeClr val="accent6"/>
            </a:solidFill>
            <a:ln>
              <a:noFill/>
            </a:ln>
            <a:effectLst/>
          </c:spPr>
          <c:invertIfNegative val="0"/>
          <c:cat>
            <c:strRef>
              <c:f>Sheet1!$A$2:$A$5</c:f>
              <c:strCache>
                <c:ptCount val="4"/>
                <c:pt idx="0">
                  <c:v>Answer 1 </c:v>
                </c:pt>
                <c:pt idx="1">
                  <c:v>Answer 2 </c:v>
                </c:pt>
                <c:pt idx="2">
                  <c:v>Answer 3 </c:v>
                </c:pt>
                <c:pt idx="3">
                  <c:v>Answer 4</c:v>
                </c:pt>
              </c:strCache>
            </c:strRef>
          </c:cat>
          <c:val>
            <c:numRef>
              <c:f>Sheet1!$B$2:$B$5</c:f>
              <c:numCache>
                <c:formatCode>General</c:formatCode>
                <c:ptCount val="4"/>
                <c:pt idx="0">
                  <c:v>13</c:v>
                </c:pt>
                <c:pt idx="1">
                  <c:v>21</c:v>
                </c:pt>
                <c:pt idx="2">
                  <c:v>47</c:v>
                </c:pt>
                <c:pt idx="3">
                  <c:v>26</c:v>
                </c:pt>
              </c:numCache>
            </c:numRef>
          </c:val>
          <c:extLst>
            <c:ext xmlns:c16="http://schemas.microsoft.com/office/drawing/2014/chart" uri="{C3380CC4-5D6E-409C-BE32-E72D297353CC}">
              <c16:uniqueId val="{00000000-E334-40B6-B50C-C3803904DB56}"/>
            </c:ext>
          </c:extLst>
        </c:ser>
        <c:ser>
          <c:idx val="1"/>
          <c:order val="1"/>
          <c:tx>
            <c:strRef>
              <c:f>Sheet1!$C$1</c:f>
              <c:strCache>
                <c:ptCount val="1"/>
                <c:pt idx="0">
                  <c:v>Post-Education/Learner</c:v>
                </c:pt>
              </c:strCache>
            </c:strRef>
          </c:tx>
          <c:spPr>
            <a:solidFill>
              <a:schemeClr val="accent5"/>
            </a:solidFill>
            <a:ln>
              <a:noFill/>
            </a:ln>
            <a:effectLst/>
          </c:spPr>
          <c:invertIfNegative val="0"/>
          <c:cat>
            <c:strRef>
              <c:f>Sheet1!$A$2:$A$5</c:f>
              <c:strCache>
                <c:ptCount val="4"/>
                <c:pt idx="0">
                  <c:v>Answer 1 </c:v>
                </c:pt>
                <c:pt idx="1">
                  <c:v>Answer 2 </c:v>
                </c:pt>
                <c:pt idx="2">
                  <c:v>Answer 3 </c:v>
                </c:pt>
                <c:pt idx="3">
                  <c:v>Answer 4</c:v>
                </c:pt>
              </c:strCache>
            </c:strRef>
          </c:cat>
          <c:val>
            <c:numRef>
              <c:f>Sheet1!$C$2:$C$5</c:f>
              <c:numCache>
                <c:formatCode>General</c:formatCode>
                <c:ptCount val="4"/>
                <c:pt idx="0">
                  <c:v>5</c:v>
                </c:pt>
                <c:pt idx="1">
                  <c:v>4</c:v>
                </c:pt>
                <c:pt idx="2">
                  <c:v>9</c:v>
                </c:pt>
                <c:pt idx="3">
                  <c:v>89</c:v>
                </c:pt>
              </c:numCache>
            </c:numRef>
          </c:val>
          <c:extLst>
            <c:ext xmlns:c16="http://schemas.microsoft.com/office/drawing/2014/chart" uri="{C3380CC4-5D6E-409C-BE32-E72D297353CC}">
              <c16:uniqueId val="{00000001-E334-40B6-B50C-C3803904DB56}"/>
            </c:ext>
          </c:extLst>
        </c:ser>
        <c:dLbls>
          <c:showLegendKey val="0"/>
          <c:showVal val="0"/>
          <c:showCatName val="0"/>
          <c:showSerName val="0"/>
          <c:showPercent val="0"/>
          <c:showBubbleSize val="0"/>
        </c:dLbls>
        <c:gapWidth val="219"/>
        <c:overlap val="-27"/>
        <c:axId val="575716703"/>
        <c:axId val="575711423"/>
      </c:barChart>
      <c:catAx>
        <c:axId val="575716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1197" b="0" i="0" u="none" strike="noStrike" kern="1200" baseline="0">
                <a:solidFill>
                  <a:srgbClr val="FF0000"/>
                </a:solidFill>
                <a:latin typeface="+mn-lt"/>
                <a:ea typeface="+mn-ea"/>
                <a:cs typeface="+mn-cs"/>
              </a:defRPr>
            </a:pPr>
            <a:endParaRPr lang="en-US"/>
          </a:p>
        </c:txPr>
        <c:crossAx val="575711423"/>
        <c:crosses val="autoZero"/>
        <c:auto val="1"/>
        <c:lblAlgn val="ctr"/>
        <c:lblOffset val="100"/>
        <c:noMultiLvlLbl val="0"/>
      </c:catAx>
      <c:valAx>
        <c:axId val="5757114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Learner knowledge and performance </a:t>
                </a:r>
              </a:p>
              <a:p>
                <a:pPr>
                  <a:defRPr/>
                </a:pPr>
                <a:r>
                  <a:rPr lang="en-GB"/>
                  <a:t>(learner</a:t>
                </a:r>
                <a:r>
                  <a:rPr lang="en-GB" baseline="0"/>
                  <a:t> numbers)</a:t>
                </a:r>
                <a:endParaRPr lang="en-GB"/>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5716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sz="1000">
                <a:solidFill>
                  <a:schemeClr val="bg1"/>
                </a:solidFill>
              </a:rPr>
              <a:t>Profession</a:t>
            </a:r>
          </a:p>
        </c:rich>
      </c:tx>
      <c:layout>
        <c:manualLayout>
          <c:xMode val="edge"/>
          <c:yMode val="edge"/>
          <c:x val="0.24565743803182477"/>
          <c:y val="0.33750764042886799"/>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8.0924618013593408E-2"/>
          <c:y val="8.3661483337853962E-2"/>
          <c:w val="0.59733261143578387"/>
          <c:h val="0.5873244599603562"/>
        </c:manualLayout>
      </c:layout>
      <c:doughnutChart>
        <c:varyColors val="1"/>
        <c:ser>
          <c:idx val="0"/>
          <c:order val="0"/>
          <c:tx>
            <c:strRef>
              <c:f>Sheet1!$B$1</c:f>
              <c:strCache>
                <c:ptCount val="1"/>
                <c:pt idx="0">
                  <c:v>Setting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8B-471A-9069-7E15374C63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8B-471A-9069-7E15374C636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C8B-471A-9069-7E15374C636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8B-471A-9069-7E15374C636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Physician</c:v>
                </c:pt>
                <c:pt idx="1">
                  <c:v>Physician Assistant</c:v>
                </c:pt>
                <c:pt idx="2">
                  <c:v>Nurse</c:v>
                </c:pt>
                <c:pt idx="3">
                  <c:v>Pharmacist</c:v>
                </c:pt>
              </c:strCache>
            </c:strRef>
          </c:cat>
          <c:val>
            <c:numRef>
              <c:f>Sheet1!$B$2:$B$5</c:f>
              <c:numCache>
                <c:formatCode>General</c:formatCode>
                <c:ptCount val="4"/>
                <c:pt idx="0">
                  <c:v>51</c:v>
                </c:pt>
                <c:pt idx="1">
                  <c:v>20</c:v>
                </c:pt>
                <c:pt idx="2">
                  <c:v>23</c:v>
                </c:pt>
                <c:pt idx="3">
                  <c:v>5</c:v>
                </c:pt>
              </c:numCache>
            </c:numRef>
          </c:val>
          <c:extLst>
            <c:ext xmlns:c16="http://schemas.microsoft.com/office/drawing/2014/chart" uri="{C3380CC4-5D6E-409C-BE32-E72D297353CC}">
              <c16:uniqueId val="{00000008-5C8B-471A-9069-7E15374C636C}"/>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Entry>
      <c:legendEntry>
        <c:idx val="3"/>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Entry>
      <c:layout>
        <c:manualLayout>
          <c:xMode val="edge"/>
          <c:yMode val="edge"/>
          <c:x val="0.60281752473866124"/>
          <c:y val="0.19169936214810265"/>
          <c:w val="0.39201651155894546"/>
          <c:h val="0.3782025999182490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019447016801167"/>
          <c:y val="0.32188146406092777"/>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150977311813732"/>
          <c:y val="0.10043583077844627"/>
          <c:w val="0.61406546712954346"/>
          <c:h val="0.51487733407576142"/>
        </c:manualLayout>
      </c:layout>
      <c:doughnutChart>
        <c:varyColors val="1"/>
        <c:ser>
          <c:idx val="0"/>
          <c:order val="0"/>
          <c:tx>
            <c:strRef>
              <c:f>Sheet1!$B$1</c:f>
              <c:strCache>
                <c:ptCount val="1"/>
                <c:pt idx="0">
                  <c:v>Setting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3CE-4B86-A2CE-FDF74DA6310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3CE-4B86-A2CE-FDF74DA6310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CE-4B86-A2CE-FDF74DA63101}"/>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Community</c:v>
                </c:pt>
                <c:pt idx="1">
                  <c:v>Academic Centre</c:v>
                </c:pt>
                <c:pt idx="2">
                  <c:v>Other</c:v>
                </c:pt>
              </c:strCache>
            </c:strRef>
          </c:cat>
          <c:val>
            <c:numRef>
              <c:f>Sheet1!$B$2:$B$4</c:f>
              <c:numCache>
                <c:formatCode>General</c:formatCode>
                <c:ptCount val="3"/>
                <c:pt idx="0">
                  <c:v>30</c:v>
                </c:pt>
                <c:pt idx="1">
                  <c:v>16</c:v>
                </c:pt>
                <c:pt idx="2">
                  <c:v>22</c:v>
                </c:pt>
              </c:numCache>
            </c:numRef>
          </c:val>
          <c:extLst>
            <c:ext xmlns:c16="http://schemas.microsoft.com/office/drawing/2014/chart" uri="{C3380CC4-5D6E-409C-BE32-E72D297353CC}">
              <c16:uniqueId val="{00000006-43CE-4B86-A2CE-FDF74DA63101}"/>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6314194999338538"/>
          <c:y val="0.18502927177604733"/>
          <c:w val="0.29065484852493717"/>
          <c:h val="0.352079048549247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Pre-Education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Objective 1</c:v>
                </c:pt>
                <c:pt idx="1">
                  <c:v>Objective 2</c:v>
                </c:pt>
                <c:pt idx="2">
                  <c:v>Objective 3</c:v>
                </c:pt>
              </c:strCache>
            </c:strRef>
          </c:cat>
          <c:val>
            <c:numRef>
              <c:f>Sheet1!$B$2:$B$4</c:f>
              <c:numCache>
                <c:formatCode>General</c:formatCode>
                <c:ptCount val="3"/>
                <c:pt idx="0">
                  <c:v>20</c:v>
                </c:pt>
                <c:pt idx="1">
                  <c:v>45</c:v>
                </c:pt>
                <c:pt idx="2">
                  <c:v>32</c:v>
                </c:pt>
              </c:numCache>
            </c:numRef>
          </c:val>
          <c:extLst>
            <c:ext xmlns:c16="http://schemas.microsoft.com/office/drawing/2014/chart" uri="{C3380CC4-5D6E-409C-BE32-E72D297353CC}">
              <c16:uniqueId val="{00000000-EFAB-4D8C-9543-86EDC872BBB7}"/>
            </c:ext>
          </c:extLst>
        </c:ser>
        <c:ser>
          <c:idx val="1"/>
          <c:order val="1"/>
          <c:tx>
            <c:strRef>
              <c:f>Sheet1!$C$1</c:f>
              <c:strCache>
                <c:ptCount val="1"/>
                <c:pt idx="0">
                  <c:v>Post-Education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Objective 1</c:v>
                </c:pt>
                <c:pt idx="1">
                  <c:v>Objective 2</c:v>
                </c:pt>
                <c:pt idx="2">
                  <c:v>Objective 3</c:v>
                </c:pt>
              </c:strCache>
            </c:strRef>
          </c:cat>
          <c:val>
            <c:numRef>
              <c:f>Sheet1!$C$2:$C$4</c:f>
              <c:numCache>
                <c:formatCode>General</c:formatCode>
                <c:ptCount val="3"/>
                <c:pt idx="0">
                  <c:v>42</c:v>
                </c:pt>
                <c:pt idx="1">
                  <c:v>63</c:v>
                </c:pt>
                <c:pt idx="2">
                  <c:v>58</c:v>
                </c:pt>
              </c:numCache>
            </c:numRef>
          </c:val>
          <c:extLst>
            <c:ext xmlns:c16="http://schemas.microsoft.com/office/drawing/2014/chart" uri="{C3380CC4-5D6E-409C-BE32-E72D297353CC}">
              <c16:uniqueId val="{00000001-EFAB-4D8C-9543-86EDC872BBB7}"/>
            </c:ext>
          </c:extLst>
        </c:ser>
        <c:dLbls>
          <c:dLblPos val="outEnd"/>
          <c:showLegendKey val="0"/>
          <c:showVal val="1"/>
          <c:showCatName val="0"/>
          <c:showSerName val="0"/>
          <c:showPercent val="0"/>
          <c:showBubbleSize val="0"/>
        </c:dLbls>
        <c:gapWidth val="219"/>
        <c:overlap val="-27"/>
        <c:axId val="1310881087"/>
        <c:axId val="1310882527"/>
      </c:barChart>
      <c:catAx>
        <c:axId val="1310881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0882527"/>
        <c:crosses val="autoZero"/>
        <c:auto val="1"/>
        <c:lblAlgn val="ctr"/>
        <c:lblOffset val="100"/>
        <c:noMultiLvlLbl val="0"/>
      </c:catAx>
      <c:valAx>
        <c:axId val="13108825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a:t>Knowledge/ Competence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0881087"/>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bg1"/>
                </a:solidFill>
                <a:latin typeface="+mn-lt"/>
                <a:ea typeface="+mn-ea"/>
                <a:cs typeface="+mn-cs"/>
              </a:defRPr>
            </a:pPr>
            <a:r>
              <a:rPr lang="en-US" sz="1600"/>
              <a:t>Setting</a:t>
            </a:r>
            <a:endParaRPr lang="en-US"/>
          </a:p>
        </c:rich>
      </c:tx>
      <c:layout>
        <c:manualLayout>
          <c:xMode val="edge"/>
          <c:yMode val="edge"/>
          <c:x val="0.24717010686714241"/>
          <c:y val="0.52445232513812223"/>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5.2227131408012335E-2"/>
          <c:y val="0.17137676272918698"/>
          <c:w val="0.58164587965274173"/>
          <c:h val="0.83918426113377431"/>
        </c:manualLayout>
      </c:layout>
      <c:doughnutChart>
        <c:varyColors val="1"/>
        <c:ser>
          <c:idx val="0"/>
          <c:order val="0"/>
          <c:tx>
            <c:strRef>
              <c:f>Sheet1!$B$1</c:f>
              <c:strCache>
                <c:ptCount val="1"/>
                <c:pt idx="0">
                  <c:v>Setting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247-4589-B2E5-C00E42E19F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247-4589-B2E5-C00E42E19FA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247-4589-B2E5-C00E42E19FAE}"/>
              </c:ext>
            </c:extLst>
          </c:dPt>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Community</c:v>
                </c:pt>
                <c:pt idx="1">
                  <c:v>Academic Centre</c:v>
                </c:pt>
                <c:pt idx="2">
                  <c:v>Other</c:v>
                </c:pt>
              </c:strCache>
            </c:strRef>
          </c:cat>
          <c:val>
            <c:numRef>
              <c:f>Sheet1!$B$2:$B$4</c:f>
              <c:numCache>
                <c:formatCode>General</c:formatCode>
                <c:ptCount val="3"/>
                <c:pt idx="0">
                  <c:v>30</c:v>
                </c:pt>
                <c:pt idx="1">
                  <c:v>16</c:v>
                </c:pt>
                <c:pt idx="2">
                  <c:v>22</c:v>
                </c:pt>
              </c:numCache>
            </c:numRef>
          </c:val>
          <c:extLst>
            <c:ext xmlns:c16="http://schemas.microsoft.com/office/drawing/2014/chart" uri="{C3380CC4-5D6E-409C-BE32-E72D297353CC}">
              <c16:uniqueId val="{00000006-9247-4589-B2E5-C00E42E19FAE}"/>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546815906678316"/>
          <c:y val="0.27743097685202395"/>
          <c:w val="0.28603734207536852"/>
          <c:h val="0.614385910757062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a:solidFill>
                  <a:srgbClr val="FF0000"/>
                </a:solidFill>
              </a:rPr>
              <a:t>Question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44905254875362"/>
          <c:y val="0.16295518465536885"/>
          <c:w val="0.86677414070805092"/>
          <c:h val="0.59876786431756024"/>
        </c:manualLayout>
      </c:layout>
      <c:barChart>
        <c:barDir val="col"/>
        <c:grouping val="clustered"/>
        <c:varyColors val="0"/>
        <c:ser>
          <c:idx val="0"/>
          <c:order val="0"/>
          <c:tx>
            <c:strRef>
              <c:f>Sheet1!$B$1</c:f>
              <c:strCache>
                <c:ptCount val="1"/>
                <c:pt idx="0">
                  <c:v>Pre-Education/Non-Learner</c:v>
                </c:pt>
              </c:strCache>
            </c:strRef>
          </c:tx>
          <c:spPr>
            <a:solidFill>
              <a:schemeClr val="accent6"/>
            </a:solidFill>
            <a:ln>
              <a:noFill/>
            </a:ln>
            <a:effectLst/>
          </c:spPr>
          <c:invertIfNegative val="0"/>
          <c:cat>
            <c:strRef>
              <c:f>Sheet1!$A$2:$A$5</c:f>
              <c:strCache>
                <c:ptCount val="4"/>
                <c:pt idx="0">
                  <c:v>Answer 1 </c:v>
                </c:pt>
                <c:pt idx="1">
                  <c:v>Answer 2 </c:v>
                </c:pt>
                <c:pt idx="2">
                  <c:v>Answer 3 </c:v>
                </c:pt>
                <c:pt idx="3">
                  <c:v>Answer 4</c:v>
                </c:pt>
              </c:strCache>
            </c:strRef>
          </c:cat>
          <c:val>
            <c:numRef>
              <c:f>Sheet1!$B$2:$B$5</c:f>
              <c:numCache>
                <c:formatCode>General</c:formatCode>
                <c:ptCount val="4"/>
                <c:pt idx="0">
                  <c:v>13</c:v>
                </c:pt>
                <c:pt idx="1">
                  <c:v>21</c:v>
                </c:pt>
                <c:pt idx="2">
                  <c:v>47</c:v>
                </c:pt>
                <c:pt idx="3">
                  <c:v>26</c:v>
                </c:pt>
              </c:numCache>
            </c:numRef>
          </c:val>
          <c:extLst>
            <c:ext xmlns:c16="http://schemas.microsoft.com/office/drawing/2014/chart" uri="{C3380CC4-5D6E-409C-BE32-E72D297353CC}">
              <c16:uniqueId val="{00000000-E334-40B6-B50C-C3803904DB56}"/>
            </c:ext>
          </c:extLst>
        </c:ser>
        <c:ser>
          <c:idx val="1"/>
          <c:order val="1"/>
          <c:tx>
            <c:strRef>
              <c:f>Sheet1!$C$1</c:f>
              <c:strCache>
                <c:ptCount val="1"/>
                <c:pt idx="0">
                  <c:v>Post-Education/Learner</c:v>
                </c:pt>
              </c:strCache>
            </c:strRef>
          </c:tx>
          <c:spPr>
            <a:solidFill>
              <a:schemeClr val="accent5"/>
            </a:solidFill>
            <a:ln>
              <a:noFill/>
            </a:ln>
            <a:effectLst/>
          </c:spPr>
          <c:invertIfNegative val="0"/>
          <c:cat>
            <c:strRef>
              <c:f>Sheet1!$A$2:$A$5</c:f>
              <c:strCache>
                <c:ptCount val="4"/>
                <c:pt idx="0">
                  <c:v>Answer 1 </c:v>
                </c:pt>
                <c:pt idx="1">
                  <c:v>Answer 2 </c:v>
                </c:pt>
                <c:pt idx="2">
                  <c:v>Answer 3 </c:v>
                </c:pt>
                <c:pt idx="3">
                  <c:v>Answer 4</c:v>
                </c:pt>
              </c:strCache>
            </c:strRef>
          </c:cat>
          <c:val>
            <c:numRef>
              <c:f>Sheet1!$C$2:$C$5</c:f>
              <c:numCache>
                <c:formatCode>General</c:formatCode>
                <c:ptCount val="4"/>
                <c:pt idx="0">
                  <c:v>5</c:v>
                </c:pt>
                <c:pt idx="1">
                  <c:v>4</c:v>
                </c:pt>
                <c:pt idx="2">
                  <c:v>9</c:v>
                </c:pt>
                <c:pt idx="3">
                  <c:v>89</c:v>
                </c:pt>
              </c:numCache>
            </c:numRef>
          </c:val>
          <c:extLst>
            <c:ext xmlns:c16="http://schemas.microsoft.com/office/drawing/2014/chart" uri="{C3380CC4-5D6E-409C-BE32-E72D297353CC}">
              <c16:uniqueId val="{00000001-E334-40B6-B50C-C3803904DB56}"/>
            </c:ext>
          </c:extLst>
        </c:ser>
        <c:dLbls>
          <c:showLegendKey val="0"/>
          <c:showVal val="0"/>
          <c:showCatName val="0"/>
          <c:showSerName val="0"/>
          <c:showPercent val="0"/>
          <c:showBubbleSize val="0"/>
        </c:dLbls>
        <c:gapWidth val="219"/>
        <c:overlap val="-27"/>
        <c:axId val="575716703"/>
        <c:axId val="575711423"/>
      </c:barChart>
      <c:catAx>
        <c:axId val="575716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1197" b="0" i="0" u="none" strike="noStrike" kern="1200" baseline="0">
                <a:solidFill>
                  <a:srgbClr val="FF0000"/>
                </a:solidFill>
                <a:latin typeface="+mn-lt"/>
                <a:ea typeface="+mn-ea"/>
                <a:cs typeface="+mn-cs"/>
              </a:defRPr>
            </a:pPr>
            <a:endParaRPr lang="en-US"/>
          </a:p>
        </c:txPr>
        <c:crossAx val="575711423"/>
        <c:crosses val="autoZero"/>
        <c:auto val="1"/>
        <c:lblAlgn val="ctr"/>
        <c:lblOffset val="100"/>
        <c:noMultiLvlLbl val="0"/>
      </c:catAx>
      <c:valAx>
        <c:axId val="5757114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Learner knowledge and performance </a:t>
                </a:r>
              </a:p>
              <a:p>
                <a:pPr>
                  <a:defRPr/>
                </a:pPr>
                <a:r>
                  <a:rPr lang="en-GB"/>
                  <a:t>(learner</a:t>
                </a:r>
                <a:r>
                  <a:rPr lang="en-GB" baseline="0"/>
                  <a:t> numbers)</a:t>
                </a:r>
                <a:endParaRPr lang="en-GB"/>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5716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a:solidFill>
                  <a:srgbClr val="FF0000"/>
                </a:solidFill>
              </a:rPr>
              <a:t>Question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44905254875362"/>
          <c:y val="0.16295518465536885"/>
          <c:w val="0.86677414070805092"/>
          <c:h val="0.59876786431756024"/>
        </c:manualLayout>
      </c:layout>
      <c:barChart>
        <c:barDir val="col"/>
        <c:grouping val="clustered"/>
        <c:varyColors val="0"/>
        <c:ser>
          <c:idx val="0"/>
          <c:order val="0"/>
          <c:tx>
            <c:strRef>
              <c:f>Sheet1!$B$1</c:f>
              <c:strCache>
                <c:ptCount val="1"/>
                <c:pt idx="0">
                  <c:v>Pre-Education/Non-Learner</c:v>
                </c:pt>
              </c:strCache>
            </c:strRef>
          </c:tx>
          <c:spPr>
            <a:solidFill>
              <a:schemeClr val="accent6"/>
            </a:solidFill>
            <a:ln>
              <a:noFill/>
            </a:ln>
            <a:effectLst/>
          </c:spPr>
          <c:invertIfNegative val="0"/>
          <c:cat>
            <c:strRef>
              <c:f>Sheet1!$A$2:$A$5</c:f>
              <c:strCache>
                <c:ptCount val="4"/>
                <c:pt idx="0">
                  <c:v>Answer 1 </c:v>
                </c:pt>
                <c:pt idx="1">
                  <c:v>Answer 2 </c:v>
                </c:pt>
                <c:pt idx="2">
                  <c:v>Answer 3 </c:v>
                </c:pt>
                <c:pt idx="3">
                  <c:v>Answer 4</c:v>
                </c:pt>
              </c:strCache>
            </c:strRef>
          </c:cat>
          <c:val>
            <c:numRef>
              <c:f>Sheet1!$B$2:$B$5</c:f>
              <c:numCache>
                <c:formatCode>General</c:formatCode>
                <c:ptCount val="4"/>
                <c:pt idx="0">
                  <c:v>13</c:v>
                </c:pt>
                <c:pt idx="1">
                  <c:v>21</c:v>
                </c:pt>
                <c:pt idx="2">
                  <c:v>47</c:v>
                </c:pt>
                <c:pt idx="3">
                  <c:v>26</c:v>
                </c:pt>
              </c:numCache>
            </c:numRef>
          </c:val>
          <c:extLst>
            <c:ext xmlns:c16="http://schemas.microsoft.com/office/drawing/2014/chart" uri="{C3380CC4-5D6E-409C-BE32-E72D297353CC}">
              <c16:uniqueId val="{00000000-E334-40B6-B50C-C3803904DB56}"/>
            </c:ext>
          </c:extLst>
        </c:ser>
        <c:ser>
          <c:idx val="1"/>
          <c:order val="1"/>
          <c:tx>
            <c:strRef>
              <c:f>Sheet1!$C$1</c:f>
              <c:strCache>
                <c:ptCount val="1"/>
                <c:pt idx="0">
                  <c:v>Post-Education/Learner</c:v>
                </c:pt>
              </c:strCache>
            </c:strRef>
          </c:tx>
          <c:spPr>
            <a:solidFill>
              <a:schemeClr val="accent5"/>
            </a:solidFill>
            <a:ln>
              <a:noFill/>
            </a:ln>
            <a:effectLst/>
          </c:spPr>
          <c:invertIfNegative val="0"/>
          <c:cat>
            <c:strRef>
              <c:f>Sheet1!$A$2:$A$5</c:f>
              <c:strCache>
                <c:ptCount val="4"/>
                <c:pt idx="0">
                  <c:v>Answer 1 </c:v>
                </c:pt>
                <c:pt idx="1">
                  <c:v>Answer 2 </c:v>
                </c:pt>
                <c:pt idx="2">
                  <c:v>Answer 3 </c:v>
                </c:pt>
                <c:pt idx="3">
                  <c:v>Answer 4</c:v>
                </c:pt>
              </c:strCache>
            </c:strRef>
          </c:cat>
          <c:val>
            <c:numRef>
              <c:f>Sheet1!$C$2:$C$5</c:f>
              <c:numCache>
                <c:formatCode>General</c:formatCode>
                <c:ptCount val="4"/>
                <c:pt idx="0">
                  <c:v>5</c:v>
                </c:pt>
                <c:pt idx="1">
                  <c:v>4</c:v>
                </c:pt>
                <c:pt idx="2">
                  <c:v>9</c:v>
                </c:pt>
                <c:pt idx="3">
                  <c:v>89</c:v>
                </c:pt>
              </c:numCache>
            </c:numRef>
          </c:val>
          <c:extLst>
            <c:ext xmlns:c16="http://schemas.microsoft.com/office/drawing/2014/chart" uri="{C3380CC4-5D6E-409C-BE32-E72D297353CC}">
              <c16:uniqueId val="{00000001-E334-40B6-B50C-C3803904DB56}"/>
            </c:ext>
          </c:extLst>
        </c:ser>
        <c:dLbls>
          <c:showLegendKey val="0"/>
          <c:showVal val="0"/>
          <c:showCatName val="0"/>
          <c:showSerName val="0"/>
          <c:showPercent val="0"/>
          <c:showBubbleSize val="0"/>
        </c:dLbls>
        <c:gapWidth val="219"/>
        <c:overlap val="-27"/>
        <c:axId val="575716703"/>
        <c:axId val="575711423"/>
      </c:barChart>
      <c:catAx>
        <c:axId val="575716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1197" b="0" i="0" u="none" strike="noStrike" kern="1200" baseline="0">
                <a:solidFill>
                  <a:srgbClr val="FF0000"/>
                </a:solidFill>
                <a:latin typeface="+mn-lt"/>
                <a:ea typeface="+mn-ea"/>
                <a:cs typeface="+mn-cs"/>
              </a:defRPr>
            </a:pPr>
            <a:endParaRPr lang="en-US"/>
          </a:p>
        </c:txPr>
        <c:crossAx val="575711423"/>
        <c:crosses val="autoZero"/>
        <c:auto val="1"/>
        <c:lblAlgn val="ctr"/>
        <c:lblOffset val="100"/>
        <c:noMultiLvlLbl val="0"/>
      </c:catAx>
      <c:valAx>
        <c:axId val="5757114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Learner knowledge and performance </a:t>
                </a:r>
              </a:p>
              <a:p>
                <a:pPr>
                  <a:defRPr/>
                </a:pPr>
                <a:r>
                  <a:rPr lang="en-GB"/>
                  <a:t>(learner</a:t>
                </a:r>
                <a:r>
                  <a:rPr lang="en-GB" baseline="0"/>
                  <a:t> numbers)</a:t>
                </a:r>
                <a:endParaRPr lang="en-GB"/>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5716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a:solidFill>
                  <a:srgbClr val="FF0000"/>
                </a:solidFill>
              </a:rPr>
              <a:t>Question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44905254875362"/>
          <c:y val="0.16295518465536885"/>
          <c:w val="0.86677414070805092"/>
          <c:h val="0.59876786431756024"/>
        </c:manualLayout>
      </c:layout>
      <c:barChart>
        <c:barDir val="col"/>
        <c:grouping val="clustered"/>
        <c:varyColors val="0"/>
        <c:ser>
          <c:idx val="0"/>
          <c:order val="0"/>
          <c:tx>
            <c:strRef>
              <c:f>Sheet1!$B$1</c:f>
              <c:strCache>
                <c:ptCount val="1"/>
                <c:pt idx="0">
                  <c:v>Pre-Education/Non-Learner</c:v>
                </c:pt>
              </c:strCache>
            </c:strRef>
          </c:tx>
          <c:spPr>
            <a:solidFill>
              <a:schemeClr val="accent6"/>
            </a:solidFill>
            <a:ln>
              <a:noFill/>
            </a:ln>
            <a:effectLst/>
          </c:spPr>
          <c:invertIfNegative val="0"/>
          <c:cat>
            <c:strRef>
              <c:f>Sheet1!$A$2:$A$5</c:f>
              <c:strCache>
                <c:ptCount val="4"/>
                <c:pt idx="0">
                  <c:v>Answer 1 </c:v>
                </c:pt>
                <c:pt idx="1">
                  <c:v>Answer 2 </c:v>
                </c:pt>
                <c:pt idx="2">
                  <c:v>Answer 3 </c:v>
                </c:pt>
                <c:pt idx="3">
                  <c:v>Answer 4</c:v>
                </c:pt>
              </c:strCache>
            </c:strRef>
          </c:cat>
          <c:val>
            <c:numRef>
              <c:f>Sheet1!$B$2:$B$5</c:f>
              <c:numCache>
                <c:formatCode>General</c:formatCode>
                <c:ptCount val="4"/>
                <c:pt idx="0">
                  <c:v>13</c:v>
                </c:pt>
                <c:pt idx="1">
                  <c:v>21</c:v>
                </c:pt>
                <c:pt idx="2">
                  <c:v>47</c:v>
                </c:pt>
                <c:pt idx="3">
                  <c:v>26</c:v>
                </c:pt>
              </c:numCache>
            </c:numRef>
          </c:val>
          <c:extLst>
            <c:ext xmlns:c16="http://schemas.microsoft.com/office/drawing/2014/chart" uri="{C3380CC4-5D6E-409C-BE32-E72D297353CC}">
              <c16:uniqueId val="{00000000-E334-40B6-B50C-C3803904DB56}"/>
            </c:ext>
          </c:extLst>
        </c:ser>
        <c:ser>
          <c:idx val="1"/>
          <c:order val="1"/>
          <c:tx>
            <c:strRef>
              <c:f>Sheet1!$C$1</c:f>
              <c:strCache>
                <c:ptCount val="1"/>
                <c:pt idx="0">
                  <c:v>Post-Education/Learner</c:v>
                </c:pt>
              </c:strCache>
            </c:strRef>
          </c:tx>
          <c:spPr>
            <a:solidFill>
              <a:schemeClr val="accent5"/>
            </a:solidFill>
            <a:ln>
              <a:noFill/>
            </a:ln>
            <a:effectLst/>
          </c:spPr>
          <c:invertIfNegative val="0"/>
          <c:cat>
            <c:strRef>
              <c:f>Sheet1!$A$2:$A$5</c:f>
              <c:strCache>
                <c:ptCount val="4"/>
                <c:pt idx="0">
                  <c:v>Answer 1 </c:v>
                </c:pt>
                <c:pt idx="1">
                  <c:v>Answer 2 </c:v>
                </c:pt>
                <c:pt idx="2">
                  <c:v>Answer 3 </c:v>
                </c:pt>
                <c:pt idx="3">
                  <c:v>Answer 4</c:v>
                </c:pt>
              </c:strCache>
            </c:strRef>
          </c:cat>
          <c:val>
            <c:numRef>
              <c:f>Sheet1!$C$2:$C$5</c:f>
              <c:numCache>
                <c:formatCode>General</c:formatCode>
                <c:ptCount val="4"/>
                <c:pt idx="0">
                  <c:v>5</c:v>
                </c:pt>
                <c:pt idx="1">
                  <c:v>4</c:v>
                </c:pt>
                <c:pt idx="2">
                  <c:v>9</c:v>
                </c:pt>
                <c:pt idx="3">
                  <c:v>89</c:v>
                </c:pt>
              </c:numCache>
            </c:numRef>
          </c:val>
          <c:extLst>
            <c:ext xmlns:c16="http://schemas.microsoft.com/office/drawing/2014/chart" uri="{C3380CC4-5D6E-409C-BE32-E72D297353CC}">
              <c16:uniqueId val="{00000001-E334-40B6-B50C-C3803904DB56}"/>
            </c:ext>
          </c:extLst>
        </c:ser>
        <c:dLbls>
          <c:showLegendKey val="0"/>
          <c:showVal val="0"/>
          <c:showCatName val="0"/>
          <c:showSerName val="0"/>
          <c:showPercent val="0"/>
          <c:showBubbleSize val="0"/>
        </c:dLbls>
        <c:gapWidth val="219"/>
        <c:overlap val="-27"/>
        <c:axId val="575716703"/>
        <c:axId val="575711423"/>
      </c:barChart>
      <c:catAx>
        <c:axId val="575716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1197" b="0" i="0" u="none" strike="noStrike" kern="1200" baseline="0">
                <a:solidFill>
                  <a:srgbClr val="FF0000"/>
                </a:solidFill>
                <a:latin typeface="+mn-lt"/>
                <a:ea typeface="+mn-ea"/>
                <a:cs typeface="+mn-cs"/>
              </a:defRPr>
            </a:pPr>
            <a:endParaRPr lang="en-US"/>
          </a:p>
        </c:txPr>
        <c:crossAx val="575711423"/>
        <c:crosses val="autoZero"/>
        <c:auto val="1"/>
        <c:lblAlgn val="ctr"/>
        <c:lblOffset val="100"/>
        <c:noMultiLvlLbl val="0"/>
      </c:catAx>
      <c:valAx>
        <c:axId val="5757114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Learner knowledge and performance </a:t>
                </a:r>
              </a:p>
              <a:p>
                <a:pPr>
                  <a:defRPr/>
                </a:pPr>
                <a:r>
                  <a:rPr lang="en-GB"/>
                  <a:t>(learner</a:t>
                </a:r>
                <a:r>
                  <a:rPr lang="en-GB" baseline="0"/>
                  <a:t> numbers)</a:t>
                </a:r>
                <a:endParaRPr lang="en-GB"/>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5716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019447016801167"/>
          <c:y val="0.32188146406092777"/>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150977311813732"/>
          <c:y val="0.10043583077844627"/>
          <c:w val="0.61406546712954346"/>
          <c:h val="0.51487733407576142"/>
        </c:manualLayout>
      </c:layout>
      <c:doughnutChart>
        <c:varyColors val="1"/>
        <c:ser>
          <c:idx val="0"/>
          <c:order val="0"/>
          <c:tx>
            <c:strRef>
              <c:f>Sheet1!$B$1</c:f>
              <c:strCache>
                <c:ptCount val="1"/>
                <c:pt idx="0">
                  <c:v>Setting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3CE-4B86-A2CE-FDF74DA6310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3CE-4B86-A2CE-FDF74DA6310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CE-4B86-A2CE-FDF74DA63101}"/>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Community</c:v>
                </c:pt>
                <c:pt idx="1">
                  <c:v>Academic Centre</c:v>
                </c:pt>
                <c:pt idx="2">
                  <c:v>Other</c:v>
                </c:pt>
              </c:strCache>
            </c:strRef>
          </c:cat>
          <c:val>
            <c:numRef>
              <c:f>Sheet1!$B$2:$B$4</c:f>
              <c:numCache>
                <c:formatCode>General</c:formatCode>
                <c:ptCount val="3"/>
                <c:pt idx="0">
                  <c:v>30</c:v>
                </c:pt>
                <c:pt idx="1">
                  <c:v>16</c:v>
                </c:pt>
                <c:pt idx="2">
                  <c:v>22</c:v>
                </c:pt>
              </c:numCache>
            </c:numRef>
          </c:val>
          <c:extLst>
            <c:ext xmlns:c16="http://schemas.microsoft.com/office/drawing/2014/chart" uri="{C3380CC4-5D6E-409C-BE32-E72D297353CC}">
              <c16:uniqueId val="{00000006-43CE-4B86-A2CE-FDF74DA63101}"/>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6314194999338538"/>
          <c:y val="0.18502927177604733"/>
          <c:w val="0.29065484852493717"/>
          <c:h val="0.352079048549247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Pre-Education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Objective 1</c:v>
                </c:pt>
                <c:pt idx="1">
                  <c:v>Objective 2</c:v>
                </c:pt>
                <c:pt idx="2">
                  <c:v>Objective 3</c:v>
                </c:pt>
              </c:strCache>
            </c:strRef>
          </c:cat>
          <c:val>
            <c:numRef>
              <c:f>Sheet1!$B$2:$B$4</c:f>
              <c:numCache>
                <c:formatCode>General</c:formatCode>
                <c:ptCount val="3"/>
                <c:pt idx="0">
                  <c:v>20</c:v>
                </c:pt>
                <c:pt idx="1">
                  <c:v>45</c:v>
                </c:pt>
                <c:pt idx="2">
                  <c:v>32</c:v>
                </c:pt>
              </c:numCache>
            </c:numRef>
          </c:val>
          <c:extLst>
            <c:ext xmlns:c16="http://schemas.microsoft.com/office/drawing/2014/chart" uri="{C3380CC4-5D6E-409C-BE32-E72D297353CC}">
              <c16:uniqueId val="{00000000-EFAB-4D8C-9543-86EDC872BBB7}"/>
            </c:ext>
          </c:extLst>
        </c:ser>
        <c:ser>
          <c:idx val="1"/>
          <c:order val="1"/>
          <c:tx>
            <c:strRef>
              <c:f>Sheet1!$C$1</c:f>
              <c:strCache>
                <c:ptCount val="1"/>
                <c:pt idx="0">
                  <c:v>Post-Education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Objective 1</c:v>
                </c:pt>
                <c:pt idx="1">
                  <c:v>Objective 2</c:v>
                </c:pt>
                <c:pt idx="2">
                  <c:v>Objective 3</c:v>
                </c:pt>
              </c:strCache>
            </c:strRef>
          </c:cat>
          <c:val>
            <c:numRef>
              <c:f>Sheet1!$C$2:$C$4</c:f>
              <c:numCache>
                <c:formatCode>General</c:formatCode>
                <c:ptCount val="3"/>
                <c:pt idx="0">
                  <c:v>42</c:v>
                </c:pt>
                <c:pt idx="1">
                  <c:v>63</c:v>
                </c:pt>
                <c:pt idx="2">
                  <c:v>58</c:v>
                </c:pt>
              </c:numCache>
            </c:numRef>
          </c:val>
          <c:extLst>
            <c:ext xmlns:c16="http://schemas.microsoft.com/office/drawing/2014/chart" uri="{C3380CC4-5D6E-409C-BE32-E72D297353CC}">
              <c16:uniqueId val="{00000001-EFAB-4D8C-9543-86EDC872BBB7}"/>
            </c:ext>
          </c:extLst>
        </c:ser>
        <c:dLbls>
          <c:dLblPos val="outEnd"/>
          <c:showLegendKey val="0"/>
          <c:showVal val="1"/>
          <c:showCatName val="0"/>
          <c:showSerName val="0"/>
          <c:showPercent val="0"/>
          <c:showBubbleSize val="0"/>
        </c:dLbls>
        <c:gapWidth val="219"/>
        <c:overlap val="-27"/>
        <c:axId val="1310881087"/>
        <c:axId val="1310882527"/>
      </c:barChart>
      <c:catAx>
        <c:axId val="1310881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0882527"/>
        <c:crosses val="autoZero"/>
        <c:auto val="1"/>
        <c:lblAlgn val="ctr"/>
        <c:lblOffset val="100"/>
        <c:noMultiLvlLbl val="0"/>
      </c:catAx>
      <c:valAx>
        <c:axId val="13108825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a:t>Knowledge/ Competence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0881087"/>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sz="1000">
                <a:solidFill>
                  <a:schemeClr val="bg1"/>
                </a:solidFill>
              </a:rPr>
              <a:t>Profession</a:t>
            </a:r>
          </a:p>
        </c:rich>
      </c:tx>
      <c:layout>
        <c:manualLayout>
          <c:xMode val="edge"/>
          <c:yMode val="edge"/>
          <c:x val="0.24565743803182477"/>
          <c:y val="0.33750764042886799"/>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8.0924618013593408E-2"/>
          <c:y val="8.3661483337853962E-2"/>
          <c:w val="0.59733261143578387"/>
          <c:h val="0.5873244599603562"/>
        </c:manualLayout>
      </c:layout>
      <c:doughnutChart>
        <c:varyColors val="1"/>
        <c:ser>
          <c:idx val="0"/>
          <c:order val="0"/>
          <c:tx>
            <c:strRef>
              <c:f>Sheet1!$B$1</c:f>
              <c:strCache>
                <c:ptCount val="1"/>
                <c:pt idx="0">
                  <c:v>Setting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8B-471A-9069-7E15374C63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8B-471A-9069-7E15374C636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C8B-471A-9069-7E15374C636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8B-471A-9069-7E15374C636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Physician</c:v>
                </c:pt>
                <c:pt idx="1">
                  <c:v>Physician Assistant</c:v>
                </c:pt>
                <c:pt idx="2">
                  <c:v>Nurse</c:v>
                </c:pt>
                <c:pt idx="3">
                  <c:v>Pharmacist</c:v>
                </c:pt>
              </c:strCache>
            </c:strRef>
          </c:cat>
          <c:val>
            <c:numRef>
              <c:f>Sheet1!$B$2:$B$5</c:f>
              <c:numCache>
                <c:formatCode>General</c:formatCode>
                <c:ptCount val="4"/>
                <c:pt idx="0">
                  <c:v>51</c:v>
                </c:pt>
                <c:pt idx="1">
                  <c:v>20</c:v>
                </c:pt>
                <c:pt idx="2">
                  <c:v>23</c:v>
                </c:pt>
                <c:pt idx="3">
                  <c:v>5</c:v>
                </c:pt>
              </c:numCache>
            </c:numRef>
          </c:val>
          <c:extLst>
            <c:ext xmlns:c16="http://schemas.microsoft.com/office/drawing/2014/chart" uri="{C3380CC4-5D6E-409C-BE32-E72D297353CC}">
              <c16:uniqueId val="{00000008-5C8B-471A-9069-7E15374C636C}"/>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Entry>
      <c:legendEntry>
        <c:idx val="3"/>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Entry>
      <c:layout>
        <c:manualLayout>
          <c:xMode val="edge"/>
          <c:yMode val="edge"/>
          <c:x val="0.60281752473866124"/>
          <c:y val="0.19169936214810265"/>
          <c:w val="0.39201651155894546"/>
          <c:h val="0.3782025999182490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019447016801167"/>
          <c:y val="0.32188146406092777"/>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150977311813732"/>
          <c:y val="0.10043583077844627"/>
          <c:w val="0.61406546712954346"/>
          <c:h val="0.51487733407576142"/>
        </c:manualLayout>
      </c:layout>
      <c:doughnutChart>
        <c:varyColors val="1"/>
        <c:ser>
          <c:idx val="0"/>
          <c:order val="0"/>
          <c:tx>
            <c:strRef>
              <c:f>Sheet1!$B$1</c:f>
              <c:strCache>
                <c:ptCount val="1"/>
                <c:pt idx="0">
                  <c:v>Setting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3CE-4B86-A2CE-FDF74DA6310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3CE-4B86-A2CE-FDF74DA6310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CE-4B86-A2CE-FDF74DA63101}"/>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Community</c:v>
                </c:pt>
                <c:pt idx="1">
                  <c:v>Academic Centre</c:v>
                </c:pt>
                <c:pt idx="2">
                  <c:v>Other</c:v>
                </c:pt>
              </c:strCache>
            </c:strRef>
          </c:cat>
          <c:val>
            <c:numRef>
              <c:f>Sheet1!$B$2:$B$4</c:f>
              <c:numCache>
                <c:formatCode>General</c:formatCode>
                <c:ptCount val="3"/>
                <c:pt idx="0">
                  <c:v>30</c:v>
                </c:pt>
                <c:pt idx="1">
                  <c:v>16</c:v>
                </c:pt>
                <c:pt idx="2">
                  <c:v>22</c:v>
                </c:pt>
              </c:numCache>
            </c:numRef>
          </c:val>
          <c:extLst>
            <c:ext xmlns:c16="http://schemas.microsoft.com/office/drawing/2014/chart" uri="{C3380CC4-5D6E-409C-BE32-E72D297353CC}">
              <c16:uniqueId val="{00000006-43CE-4B86-A2CE-FDF74DA63101}"/>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6314194999338538"/>
          <c:y val="0.18502927177604733"/>
          <c:w val="0.29065484852493717"/>
          <c:h val="0.352079048549247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Pre-Education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Objective 1</c:v>
                </c:pt>
                <c:pt idx="1">
                  <c:v>Objective 2</c:v>
                </c:pt>
                <c:pt idx="2">
                  <c:v>Objective 3</c:v>
                </c:pt>
              </c:strCache>
            </c:strRef>
          </c:cat>
          <c:val>
            <c:numRef>
              <c:f>Sheet1!$B$2:$B$4</c:f>
              <c:numCache>
                <c:formatCode>General</c:formatCode>
                <c:ptCount val="3"/>
                <c:pt idx="0">
                  <c:v>20</c:v>
                </c:pt>
                <c:pt idx="1">
                  <c:v>45</c:v>
                </c:pt>
                <c:pt idx="2">
                  <c:v>32</c:v>
                </c:pt>
              </c:numCache>
            </c:numRef>
          </c:val>
          <c:extLst>
            <c:ext xmlns:c16="http://schemas.microsoft.com/office/drawing/2014/chart" uri="{C3380CC4-5D6E-409C-BE32-E72D297353CC}">
              <c16:uniqueId val="{00000000-EFAB-4D8C-9543-86EDC872BBB7}"/>
            </c:ext>
          </c:extLst>
        </c:ser>
        <c:ser>
          <c:idx val="1"/>
          <c:order val="1"/>
          <c:tx>
            <c:strRef>
              <c:f>Sheet1!$C$1</c:f>
              <c:strCache>
                <c:ptCount val="1"/>
                <c:pt idx="0">
                  <c:v>Post-Education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Objective 1</c:v>
                </c:pt>
                <c:pt idx="1">
                  <c:v>Objective 2</c:v>
                </c:pt>
                <c:pt idx="2">
                  <c:v>Objective 3</c:v>
                </c:pt>
              </c:strCache>
            </c:strRef>
          </c:cat>
          <c:val>
            <c:numRef>
              <c:f>Sheet1!$C$2:$C$4</c:f>
              <c:numCache>
                <c:formatCode>General</c:formatCode>
                <c:ptCount val="3"/>
                <c:pt idx="0">
                  <c:v>42</c:v>
                </c:pt>
                <c:pt idx="1">
                  <c:v>63</c:v>
                </c:pt>
                <c:pt idx="2">
                  <c:v>58</c:v>
                </c:pt>
              </c:numCache>
            </c:numRef>
          </c:val>
          <c:extLst>
            <c:ext xmlns:c16="http://schemas.microsoft.com/office/drawing/2014/chart" uri="{C3380CC4-5D6E-409C-BE32-E72D297353CC}">
              <c16:uniqueId val="{00000001-EFAB-4D8C-9543-86EDC872BBB7}"/>
            </c:ext>
          </c:extLst>
        </c:ser>
        <c:dLbls>
          <c:dLblPos val="outEnd"/>
          <c:showLegendKey val="0"/>
          <c:showVal val="1"/>
          <c:showCatName val="0"/>
          <c:showSerName val="0"/>
          <c:showPercent val="0"/>
          <c:showBubbleSize val="0"/>
        </c:dLbls>
        <c:gapWidth val="219"/>
        <c:overlap val="-27"/>
        <c:axId val="1310881087"/>
        <c:axId val="1310882527"/>
      </c:barChart>
      <c:catAx>
        <c:axId val="1310881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0882527"/>
        <c:crosses val="autoZero"/>
        <c:auto val="1"/>
        <c:lblAlgn val="ctr"/>
        <c:lblOffset val="100"/>
        <c:noMultiLvlLbl val="0"/>
      </c:catAx>
      <c:valAx>
        <c:axId val="13108825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a:t>Knowledge/ Competence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0881087"/>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bg1"/>
                </a:solidFill>
                <a:latin typeface="+mn-lt"/>
                <a:ea typeface="+mn-ea"/>
                <a:cs typeface="+mn-cs"/>
              </a:defRPr>
            </a:pPr>
            <a:r>
              <a:rPr lang="en-US" sz="1600"/>
              <a:t>Setting</a:t>
            </a:r>
            <a:endParaRPr lang="en-US"/>
          </a:p>
        </c:rich>
      </c:tx>
      <c:layout>
        <c:manualLayout>
          <c:xMode val="edge"/>
          <c:yMode val="edge"/>
          <c:x val="0.24717010686714241"/>
          <c:y val="0.52445232513812223"/>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5.2227131408012335E-2"/>
          <c:y val="0.17137676272918698"/>
          <c:w val="0.58164587965274173"/>
          <c:h val="0.83918426113377431"/>
        </c:manualLayout>
      </c:layout>
      <c:doughnutChart>
        <c:varyColors val="1"/>
        <c:ser>
          <c:idx val="0"/>
          <c:order val="0"/>
          <c:tx>
            <c:strRef>
              <c:f>Sheet1!$B$1</c:f>
              <c:strCache>
                <c:ptCount val="1"/>
                <c:pt idx="0">
                  <c:v>Setting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247-4589-B2E5-C00E42E19F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247-4589-B2E5-C00E42E19FA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247-4589-B2E5-C00E42E19FAE}"/>
              </c:ext>
            </c:extLst>
          </c:dPt>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Community</c:v>
                </c:pt>
                <c:pt idx="1">
                  <c:v>Academic Centre</c:v>
                </c:pt>
                <c:pt idx="2">
                  <c:v>Other</c:v>
                </c:pt>
              </c:strCache>
            </c:strRef>
          </c:cat>
          <c:val>
            <c:numRef>
              <c:f>Sheet1!$B$2:$B$4</c:f>
              <c:numCache>
                <c:formatCode>General</c:formatCode>
                <c:ptCount val="3"/>
                <c:pt idx="0">
                  <c:v>30</c:v>
                </c:pt>
                <c:pt idx="1">
                  <c:v>16</c:v>
                </c:pt>
                <c:pt idx="2">
                  <c:v>22</c:v>
                </c:pt>
              </c:numCache>
            </c:numRef>
          </c:val>
          <c:extLst>
            <c:ext xmlns:c16="http://schemas.microsoft.com/office/drawing/2014/chart" uri="{C3380CC4-5D6E-409C-BE32-E72D297353CC}">
              <c16:uniqueId val="{00000006-9247-4589-B2E5-C00E42E19FAE}"/>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546815906678316"/>
          <c:y val="0.27743097685202395"/>
          <c:w val="0.28603734207536852"/>
          <c:h val="0.614385910757062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a:solidFill>
                  <a:srgbClr val="FF0000"/>
                </a:solidFill>
              </a:rPr>
              <a:t>Question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44905254875362"/>
          <c:y val="0.16295518465536885"/>
          <c:w val="0.86677414070805092"/>
          <c:h val="0.59876786431756024"/>
        </c:manualLayout>
      </c:layout>
      <c:barChart>
        <c:barDir val="col"/>
        <c:grouping val="clustered"/>
        <c:varyColors val="0"/>
        <c:ser>
          <c:idx val="0"/>
          <c:order val="0"/>
          <c:tx>
            <c:strRef>
              <c:f>Sheet1!$B$1</c:f>
              <c:strCache>
                <c:ptCount val="1"/>
                <c:pt idx="0">
                  <c:v>Pre-Education/Non-Learner</c:v>
                </c:pt>
              </c:strCache>
            </c:strRef>
          </c:tx>
          <c:spPr>
            <a:solidFill>
              <a:schemeClr val="accent6"/>
            </a:solidFill>
            <a:ln>
              <a:noFill/>
            </a:ln>
            <a:effectLst/>
          </c:spPr>
          <c:invertIfNegative val="0"/>
          <c:cat>
            <c:strRef>
              <c:f>Sheet1!$A$2:$A$5</c:f>
              <c:strCache>
                <c:ptCount val="4"/>
                <c:pt idx="0">
                  <c:v>Answer 1 </c:v>
                </c:pt>
                <c:pt idx="1">
                  <c:v>Answer 2 </c:v>
                </c:pt>
                <c:pt idx="2">
                  <c:v>Answer 3 </c:v>
                </c:pt>
                <c:pt idx="3">
                  <c:v>Answer 4</c:v>
                </c:pt>
              </c:strCache>
            </c:strRef>
          </c:cat>
          <c:val>
            <c:numRef>
              <c:f>Sheet1!$B$2:$B$5</c:f>
              <c:numCache>
                <c:formatCode>General</c:formatCode>
                <c:ptCount val="4"/>
                <c:pt idx="0">
                  <c:v>13</c:v>
                </c:pt>
                <c:pt idx="1">
                  <c:v>21</c:v>
                </c:pt>
                <c:pt idx="2">
                  <c:v>47</c:v>
                </c:pt>
                <c:pt idx="3">
                  <c:v>26</c:v>
                </c:pt>
              </c:numCache>
            </c:numRef>
          </c:val>
          <c:extLst>
            <c:ext xmlns:c16="http://schemas.microsoft.com/office/drawing/2014/chart" uri="{C3380CC4-5D6E-409C-BE32-E72D297353CC}">
              <c16:uniqueId val="{00000000-E334-40B6-B50C-C3803904DB56}"/>
            </c:ext>
          </c:extLst>
        </c:ser>
        <c:ser>
          <c:idx val="1"/>
          <c:order val="1"/>
          <c:tx>
            <c:strRef>
              <c:f>Sheet1!$C$1</c:f>
              <c:strCache>
                <c:ptCount val="1"/>
                <c:pt idx="0">
                  <c:v>Post-Education/Learner</c:v>
                </c:pt>
              </c:strCache>
            </c:strRef>
          </c:tx>
          <c:spPr>
            <a:solidFill>
              <a:schemeClr val="accent5"/>
            </a:solidFill>
            <a:ln>
              <a:noFill/>
            </a:ln>
            <a:effectLst/>
          </c:spPr>
          <c:invertIfNegative val="0"/>
          <c:cat>
            <c:strRef>
              <c:f>Sheet1!$A$2:$A$5</c:f>
              <c:strCache>
                <c:ptCount val="4"/>
                <c:pt idx="0">
                  <c:v>Answer 1 </c:v>
                </c:pt>
                <c:pt idx="1">
                  <c:v>Answer 2 </c:v>
                </c:pt>
                <c:pt idx="2">
                  <c:v>Answer 3 </c:v>
                </c:pt>
                <c:pt idx="3">
                  <c:v>Answer 4</c:v>
                </c:pt>
              </c:strCache>
            </c:strRef>
          </c:cat>
          <c:val>
            <c:numRef>
              <c:f>Sheet1!$C$2:$C$5</c:f>
              <c:numCache>
                <c:formatCode>General</c:formatCode>
                <c:ptCount val="4"/>
                <c:pt idx="0">
                  <c:v>5</c:v>
                </c:pt>
                <c:pt idx="1">
                  <c:v>4</c:v>
                </c:pt>
                <c:pt idx="2">
                  <c:v>9</c:v>
                </c:pt>
                <c:pt idx="3">
                  <c:v>89</c:v>
                </c:pt>
              </c:numCache>
            </c:numRef>
          </c:val>
          <c:extLst>
            <c:ext xmlns:c16="http://schemas.microsoft.com/office/drawing/2014/chart" uri="{C3380CC4-5D6E-409C-BE32-E72D297353CC}">
              <c16:uniqueId val="{00000001-E334-40B6-B50C-C3803904DB56}"/>
            </c:ext>
          </c:extLst>
        </c:ser>
        <c:dLbls>
          <c:showLegendKey val="0"/>
          <c:showVal val="0"/>
          <c:showCatName val="0"/>
          <c:showSerName val="0"/>
          <c:showPercent val="0"/>
          <c:showBubbleSize val="0"/>
        </c:dLbls>
        <c:gapWidth val="219"/>
        <c:overlap val="-27"/>
        <c:axId val="575716703"/>
        <c:axId val="575711423"/>
      </c:barChart>
      <c:catAx>
        <c:axId val="575716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1197" b="0" i="0" u="none" strike="noStrike" kern="1200" baseline="0">
                <a:solidFill>
                  <a:srgbClr val="FF0000"/>
                </a:solidFill>
                <a:latin typeface="+mn-lt"/>
                <a:ea typeface="+mn-ea"/>
                <a:cs typeface="+mn-cs"/>
              </a:defRPr>
            </a:pPr>
            <a:endParaRPr lang="en-US"/>
          </a:p>
        </c:txPr>
        <c:crossAx val="575711423"/>
        <c:crosses val="autoZero"/>
        <c:auto val="1"/>
        <c:lblAlgn val="ctr"/>
        <c:lblOffset val="100"/>
        <c:noMultiLvlLbl val="0"/>
      </c:catAx>
      <c:valAx>
        <c:axId val="5757114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Learner knowledge and performance </a:t>
                </a:r>
              </a:p>
              <a:p>
                <a:pPr>
                  <a:defRPr/>
                </a:pPr>
                <a:r>
                  <a:rPr lang="en-GB"/>
                  <a:t>(learner</a:t>
                </a:r>
                <a:r>
                  <a:rPr lang="en-GB" baseline="0"/>
                  <a:t> numbers)</a:t>
                </a:r>
                <a:endParaRPr lang="en-GB"/>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5716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a:solidFill>
                  <a:srgbClr val="FF0000"/>
                </a:solidFill>
              </a:rPr>
              <a:t>Question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44905254875362"/>
          <c:y val="0.16295518465536885"/>
          <c:w val="0.86677414070805092"/>
          <c:h val="0.59876786431756024"/>
        </c:manualLayout>
      </c:layout>
      <c:barChart>
        <c:barDir val="col"/>
        <c:grouping val="clustered"/>
        <c:varyColors val="0"/>
        <c:ser>
          <c:idx val="0"/>
          <c:order val="0"/>
          <c:tx>
            <c:strRef>
              <c:f>Sheet1!$B$1</c:f>
              <c:strCache>
                <c:ptCount val="1"/>
                <c:pt idx="0">
                  <c:v>Pre-Education/Non-Learner</c:v>
                </c:pt>
              </c:strCache>
            </c:strRef>
          </c:tx>
          <c:spPr>
            <a:solidFill>
              <a:schemeClr val="accent6"/>
            </a:solidFill>
            <a:ln>
              <a:noFill/>
            </a:ln>
            <a:effectLst/>
          </c:spPr>
          <c:invertIfNegative val="0"/>
          <c:cat>
            <c:strRef>
              <c:f>Sheet1!$A$2:$A$5</c:f>
              <c:strCache>
                <c:ptCount val="4"/>
                <c:pt idx="0">
                  <c:v>Answer 1 </c:v>
                </c:pt>
                <c:pt idx="1">
                  <c:v>Answer 2 </c:v>
                </c:pt>
                <c:pt idx="2">
                  <c:v>Answer 3 </c:v>
                </c:pt>
                <c:pt idx="3">
                  <c:v>Answer 4</c:v>
                </c:pt>
              </c:strCache>
            </c:strRef>
          </c:cat>
          <c:val>
            <c:numRef>
              <c:f>Sheet1!$B$2:$B$5</c:f>
              <c:numCache>
                <c:formatCode>General</c:formatCode>
                <c:ptCount val="4"/>
                <c:pt idx="0">
                  <c:v>13</c:v>
                </c:pt>
                <c:pt idx="1">
                  <c:v>21</c:v>
                </c:pt>
                <c:pt idx="2">
                  <c:v>47</c:v>
                </c:pt>
                <c:pt idx="3">
                  <c:v>26</c:v>
                </c:pt>
              </c:numCache>
            </c:numRef>
          </c:val>
          <c:extLst>
            <c:ext xmlns:c16="http://schemas.microsoft.com/office/drawing/2014/chart" uri="{C3380CC4-5D6E-409C-BE32-E72D297353CC}">
              <c16:uniqueId val="{00000000-E334-40B6-B50C-C3803904DB56}"/>
            </c:ext>
          </c:extLst>
        </c:ser>
        <c:ser>
          <c:idx val="1"/>
          <c:order val="1"/>
          <c:tx>
            <c:strRef>
              <c:f>Sheet1!$C$1</c:f>
              <c:strCache>
                <c:ptCount val="1"/>
                <c:pt idx="0">
                  <c:v>Post-Education/Learner</c:v>
                </c:pt>
              </c:strCache>
            </c:strRef>
          </c:tx>
          <c:spPr>
            <a:solidFill>
              <a:schemeClr val="accent5"/>
            </a:solidFill>
            <a:ln>
              <a:noFill/>
            </a:ln>
            <a:effectLst/>
          </c:spPr>
          <c:invertIfNegative val="0"/>
          <c:cat>
            <c:strRef>
              <c:f>Sheet1!$A$2:$A$5</c:f>
              <c:strCache>
                <c:ptCount val="4"/>
                <c:pt idx="0">
                  <c:v>Answer 1 </c:v>
                </c:pt>
                <c:pt idx="1">
                  <c:v>Answer 2 </c:v>
                </c:pt>
                <c:pt idx="2">
                  <c:v>Answer 3 </c:v>
                </c:pt>
                <c:pt idx="3">
                  <c:v>Answer 4</c:v>
                </c:pt>
              </c:strCache>
            </c:strRef>
          </c:cat>
          <c:val>
            <c:numRef>
              <c:f>Sheet1!$C$2:$C$5</c:f>
              <c:numCache>
                <c:formatCode>General</c:formatCode>
                <c:ptCount val="4"/>
                <c:pt idx="0">
                  <c:v>5</c:v>
                </c:pt>
                <c:pt idx="1">
                  <c:v>4</c:v>
                </c:pt>
                <c:pt idx="2">
                  <c:v>9</c:v>
                </c:pt>
                <c:pt idx="3">
                  <c:v>89</c:v>
                </c:pt>
              </c:numCache>
            </c:numRef>
          </c:val>
          <c:extLst>
            <c:ext xmlns:c16="http://schemas.microsoft.com/office/drawing/2014/chart" uri="{C3380CC4-5D6E-409C-BE32-E72D297353CC}">
              <c16:uniqueId val="{00000001-E334-40B6-B50C-C3803904DB56}"/>
            </c:ext>
          </c:extLst>
        </c:ser>
        <c:dLbls>
          <c:showLegendKey val="0"/>
          <c:showVal val="0"/>
          <c:showCatName val="0"/>
          <c:showSerName val="0"/>
          <c:showPercent val="0"/>
          <c:showBubbleSize val="0"/>
        </c:dLbls>
        <c:gapWidth val="219"/>
        <c:overlap val="-27"/>
        <c:axId val="575716703"/>
        <c:axId val="575711423"/>
      </c:barChart>
      <c:catAx>
        <c:axId val="575716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1197" b="0" i="0" u="none" strike="noStrike" kern="1200" baseline="0">
                <a:solidFill>
                  <a:srgbClr val="FF0000"/>
                </a:solidFill>
                <a:latin typeface="+mn-lt"/>
                <a:ea typeface="+mn-ea"/>
                <a:cs typeface="+mn-cs"/>
              </a:defRPr>
            </a:pPr>
            <a:endParaRPr lang="en-US"/>
          </a:p>
        </c:txPr>
        <c:crossAx val="575711423"/>
        <c:crosses val="autoZero"/>
        <c:auto val="1"/>
        <c:lblAlgn val="ctr"/>
        <c:lblOffset val="100"/>
        <c:noMultiLvlLbl val="0"/>
      </c:catAx>
      <c:valAx>
        <c:axId val="5757114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Learner knowledge and performance </a:t>
                </a:r>
              </a:p>
              <a:p>
                <a:pPr>
                  <a:defRPr/>
                </a:pPr>
                <a:r>
                  <a:rPr lang="en-GB"/>
                  <a:t>(learner</a:t>
                </a:r>
                <a:r>
                  <a:rPr lang="en-GB" baseline="0"/>
                  <a:t> numbers)</a:t>
                </a:r>
                <a:endParaRPr lang="en-GB"/>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5716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50C5FB-0504-42A5-B40E-98D92A740963}" type="doc">
      <dgm:prSet loTypeId="urn:microsoft.com/office/officeart/2011/layout/CircleProcess" loCatId="process" qsTypeId="urn:microsoft.com/office/officeart/2005/8/quickstyle/simple1" qsCatId="simple" csTypeId="urn:microsoft.com/office/officeart/2005/8/colors/colorful4" csCatId="colorful" phldr="1"/>
      <dgm:spPr/>
      <dgm:t>
        <a:bodyPr/>
        <a:lstStyle/>
        <a:p>
          <a:endParaRPr lang="en-GB"/>
        </a:p>
      </dgm:t>
    </dgm:pt>
    <dgm:pt modelId="{684A7D39-9792-4AA3-90F2-C40321C8B6A5}">
      <dgm:prSet phldrT="[Text]"/>
      <dgm:spPr/>
      <dgm:t>
        <a:bodyPr/>
        <a:lstStyle/>
        <a:p>
          <a:pPr rtl="0"/>
          <a:r>
            <a:rPr lang="en-GB"/>
            <a:t>XX</a:t>
          </a:r>
          <a:r>
            <a:rPr lang="en-GB">
              <a:latin typeface="Arial" panose="020B0604020202020204"/>
            </a:rPr>
            <a:t> </a:t>
          </a:r>
          <a:endParaRPr lang="en-GB"/>
        </a:p>
        <a:p>
          <a:r>
            <a:rPr lang="en-GB"/>
            <a:t>No. of HCPs</a:t>
          </a:r>
        </a:p>
      </dgm:t>
    </dgm:pt>
    <dgm:pt modelId="{11EE9B65-6910-4F44-AE62-44E43D68E04D}" type="parTrans" cxnId="{3DFA17A3-E0A8-4615-8F96-B2A4F5D2368A}">
      <dgm:prSet/>
      <dgm:spPr/>
      <dgm:t>
        <a:bodyPr/>
        <a:lstStyle/>
        <a:p>
          <a:endParaRPr lang="en-GB"/>
        </a:p>
      </dgm:t>
    </dgm:pt>
    <dgm:pt modelId="{142D1632-9623-49B0-8B7D-86B0C4E056C1}" type="sibTrans" cxnId="{3DFA17A3-E0A8-4615-8F96-B2A4F5D2368A}">
      <dgm:prSet/>
      <dgm:spPr/>
      <dgm:t>
        <a:bodyPr/>
        <a:lstStyle/>
        <a:p>
          <a:endParaRPr lang="en-GB"/>
        </a:p>
      </dgm:t>
    </dgm:pt>
    <dgm:pt modelId="{2C07DD11-FEA0-45BC-98FD-0D4A0A026BDC}">
      <dgm:prSet phldrT="[Text]"/>
      <dgm:spPr/>
      <dgm:t>
        <a:bodyPr/>
        <a:lstStyle/>
        <a:p>
          <a:r>
            <a:rPr lang="en-GB"/>
            <a:t>XX </a:t>
          </a:r>
        </a:p>
        <a:p>
          <a:pPr rtl="0"/>
          <a:r>
            <a:rPr lang="en-GB"/>
            <a:t>No. of Patients p/</a:t>
          </a:r>
          <a:r>
            <a:rPr lang="en-GB">
              <a:latin typeface="Arial" panose="020B0604020202020204"/>
            </a:rPr>
            <a:t>mo</a:t>
          </a:r>
        </a:p>
        <a:p>
          <a:r>
            <a:rPr lang="en-GB">
              <a:latin typeface="Arial" panose="020B0604020202020204"/>
            </a:rPr>
            <a:t>nth</a:t>
          </a:r>
          <a:r>
            <a:rPr lang="en-GB"/>
            <a:t> they see</a:t>
          </a:r>
        </a:p>
      </dgm:t>
    </dgm:pt>
    <dgm:pt modelId="{26BE189A-C47D-4D18-86E1-4275C3448640}" type="parTrans" cxnId="{EF8AFBE8-8E47-4D77-8484-E05EACB587FD}">
      <dgm:prSet/>
      <dgm:spPr/>
      <dgm:t>
        <a:bodyPr/>
        <a:lstStyle/>
        <a:p>
          <a:endParaRPr lang="en-GB"/>
        </a:p>
      </dgm:t>
    </dgm:pt>
    <dgm:pt modelId="{ADFF1C64-1773-45D7-A3AB-DE5D86B93963}" type="sibTrans" cxnId="{EF8AFBE8-8E47-4D77-8484-E05EACB587FD}">
      <dgm:prSet/>
      <dgm:spPr/>
      <dgm:t>
        <a:bodyPr/>
        <a:lstStyle/>
        <a:p>
          <a:endParaRPr lang="en-GB"/>
        </a:p>
      </dgm:t>
    </dgm:pt>
    <dgm:pt modelId="{8E6CEDF4-8C54-4FCE-9BC4-758E8F125FBB}">
      <dgm:prSet phldrT="[Text]"/>
      <dgm:spPr/>
      <dgm:t>
        <a:bodyPr/>
        <a:lstStyle/>
        <a:p>
          <a:r>
            <a:rPr lang="en-GB"/>
            <a:t>XX </a:t>
          </a:r>
        </a:p>
        <a:p>
          <a:r>
            <a:rPr lang="en-GB"/>
            <a:t>Potential Patients Impacted per month</a:t>
          </a:r>
        </a:p>
      </dgm:t>
    </dgm:pt>
    <dgm:pt modelId="{77257B1D-6C4E-491D-A058-A0CE135A4B4F}" type="parTrans" cxnId="{0F5E7A0B-43A1-4D3D-B406-CEB108EED397}">
      <dgm:prSet/>
      <dgm:spPr/>
      <dgm:t>
        <a:bodyPr/>
        <a:lstStyle/>
        <a:p>
          <a:endParaRPr lang="en-GB"/>
        </a:p>
      </dgm:t>
    </dgm:pt>
    <dgm:pt modelId="{F66DC8B1-2FB6-43EF-82FA-FBBAAB4FDCD1}" type="sibTrans" cxnId="{0F5E7A0B-43A1-4D3D-B406-CEB108EED397}">
      <dgm:prSet/>
      <dgm:spPr/>
      <dgm:t>
        <a:bodyPr/>
        <a:lstStyle/>
        <a:p>
          <a:endParaRPr lang="en-GB"/>
        </a:p>
      </dgm:t>
    </dgm:pt>
    <dgm:pt modelId="{75A6E3AC-642C-4314-A94A-44256C926794}" type="pres">
      <dgm:prSet presAssocID="{3550C5FB-0504-42A5-B40E-98D92A740963}" presName="Name0" presStyleCnt="0">
        <dgm:presLayoutVars>
          <dgm:chMax val="11"/>
          <dgm:chPref val="11"/>
          <dgm:dir/>
          <dgm:resizeHandles/>
        </dgm:presLayoutVars>
      </dgm:prSet>
      <dgm:spPr/>
    </dgm:pt>
    <dgm:pt modelId="{416A6F0E-2EF8-4464-AF46-5F059BCD8482}" type="pres">
      <dgm:prSet presAssocID="{8E6CEDF4-8C54-4FCE-9BC4-758E8F125FBB}" presName="Accent3" presStyleCnt="0"/>
      <dgm:spPr/>
    </dgm:pt>
    <dgm:pt modelId="{71344673-9549-4C29-9D74-B0DE71F51F24}" type="pres">
      <dgm:prSet presAssocID="{8E6CEDF4-8C54-4FCE-9BC4-758E8F125FBB}" presName="Accent" presStyleLbl="node1" presStyleIdx="0" presStyleCnt="3" custScaleX="93961" custScaleY="90273" custLinFactNeighborX="-58263" custLinFactNeighborY="742"/>
      <dgm:spPr/>
    </dgm:pt>
    <dgm:pt modelId="{6B59A69F-EB8F-4651-B3D1-6B17814B315C}" type="pres">
      <dgm:prSet presAssocID="{8E6CEDF4-8C54-4FCE-9BC4-758E8F125FBB}" presName="ParentBackground3" presStyleCnt="0"/>
      <dgm:spPr/>
    </dgm:pt>
    <dgm:pt modelId="{C4235FDC-93EE-4534-9291-148F755F02DD}" type="pres">
      <dgm:prSet presAssocID="{8E6CEDF4-8C54-4FCE-9BC4-758E8F125FBB}" presName="ParentBackground" presStyleLbl="fgAcc1" presStyleIdx="0" presStyleCnt="3" custScaleX="96129" custScaleY="90730" custLinFactNeighborX="-62120" custLinFactNeighborY="957"/>
      <dgm:spPr/>
    </dgm:pt>
    <dgm:pt modelId="{73950ADA-6058-4948-A489-D9CFB4A2F89A}" type="pres">
      <dgm:prSet presAssocID="{8E6CEDF4-8C54-4FCE-9BC4-758E8F125FBB}" presName="Parent3" presStyleLbl="revTx" presStyleIdx="0" presStyleCnt="0">
        <dgm:presLayoutVars>
          <dgm:chMax val="1"/>
          <dgm:chPref val="1"/>
          <dgm:bulletEnabled val="1"/>
        </dgm:presLayoutVars>
      </dgm:prSet>
      <dgm:spPr/>
    </dgm:pt>
    <dgm:pt modelId="{F45A7290-3AAC-4D6E-8050-66D485065299}" type="pres">
      <dgm:prSet presAssocID="{2C07DD11-FEA0-45BC-98FD-0D4A0A026BDC}" presName="Accent2" presStyleCnt="0"/>
      <dgm:spPr/>
    </dgm:pt>
    <dgm:pt modelId="{1F01ADA5-93AB-487C-853F-CF5E33A3AB08}" type="pres">
      <dgm:prSet presAssocID="{2C07DD11-FEA0-45BC-98FD-0D4A0A026BDC}" presName="Accent" presStyleLbl="node1" presStyleIdx="1" presStyleCnt="3" custScaleX="71813" custScaleY="70429" custLinFactNeighborX="-27441" custLinFactNeighborY="5250"/>
      <dgm:spPr/>
    </dgm:pt>
    <dgm:pt modelId="{EE0468A1-7A6D-4738-8F45-4CEA096AA98F}" type="pres">
      <dgm:prSet presAssocID="{2C07DD11-FEA0-45BC-98FD-0D4A0A026BDC}" presName="ParentBackground2" presStyleCnt="0"/>
      <dgm:spPr/>
    </dgm:pt>
    <dgm:pt modelId="{391DD233-6962-432D-9B51-74B9F7594F0D}" type="pres">
      <dgm:prSet presAssocID="{2C07DD11-FEA0-45BC-98FD-0D4A0A026BDC}" presName="ParentBackground" presStyleLbl="fgAcc1" presStyleIdx="1" presStyleCnt="3" custScaleX="71813" custScaleY="71833" custLinFactNeighborX="-41466" custLinFactNeighborY="7953"/>
      <dgm:spPr/>
    </dgm:pt>
    <dgm:pt modelId="{E5394855-0454-4193-9E24-4182479F676D}" type="pres">
      <dgm:prSet presAssocID="{2C07DD11-FEA0-45BC-98FD-0D4A0A026BDC}" presName="Parent2" presStyleLbl="revTx" presStyleIdx="0" presStyleCnt="0">
        <dgm:presLayoutVars>
          <dgm:chMax val="1"/>
          <dgm:chPref val="1"/>
          <dgm:bulletEnabled val="1"/>
        </dgm:presLayoutVars>
      </dgm:prSet>
      <dgm:spPr/>
    </dgm:pt>
    <dgm:pt modelId="{F1B0E9AA-01B5-4CCC-A491-C94FBB64D26F}" type="pres">
      <dgm:prSet presAssocID="{684A7D39-9792-4AA3-90F2-C40321C8B6A5}" presName="Accent1" presStyleCnt="0"/>
      <dgm:spPr/>
    </dgm:pt>
    <dgm:pt modelId="{5CBFCD91-0517-49B0-956B-D73E92C78E71}" type="pres">
      <dgm:prSet presAssocID="{684A7D39-9792-4AA3-90F2-C40321C8B6A5}" presName="Accent" presStyleLbl="node1" presStyleIdx="2" presStyleCnt="3" custScaleX="58676" custScaleY="69068" custLinFactNeighborX="-1468" custLinFactNeighborY="6539"/>
      <dgm:spPr/>
    </dgm:pt>
    <dgm:pt modelId="{61B75805-640E-4BB5-8EA8-0AD24302A052}" type="pres">
      <dgm:prSet presAssocID="{684A7D39-9792-4AA3-90F2-C40321C8B6A5}" presName="ParentBackground1" presStyleCnt="0"/>
      <dgm:spPr/>
    </dgm:pt>
    <dgm:pt modelId="{75C88DE6-5C54-4917-AB85-E8E29BC6CE6B}" type="pres">
      <dgm:prSet presAssocID="{684A7D39-9792-4AA3-90F2-C40321C8B6A5}" presName="ParentBackground" presStyleLbl="fgAcc1" presStyleIdx="2" presStyleCnt="3" custScaleX="50590" custScaleY="50308" custLinFactNeighborX="-2217" custLinFactNeighborY="9907"/>
      <dgm:spPr/>
    </dgm:pt>
    <dgm:pt modelId="{9693D4F0-2477-471A-9F53-2F1400FF22DE}" type="pres">
      <dgm:prSet presAssocID="{684A7D39-9792-4AA3-90F2-C40321C8B6A5}" presName="Parent1" presStyleLbl="revTx" presStyleIdx="0" presStyleCnt="0">
        <dgm:presLayoutVars>
          <dgm:chMax val="1"/>
          <dgm:chPref val="1"/>
          <dgm:bulletEnabled val="1"/>
        </dgm:presLayoutVars>
      </dgm:prSet>
      <dgm:spPr/>
    </dgm:pt>
  </dgm:ptLst>
  <dgm:cxnLst>
    <dgm:cxn modelId="{0F5E7A0B-43A1-4D3D-B406-CEB108EED397}" srcId="{3550C5FB-0504-42A5-B40E-98D92A740963}" destId="{8E6CEDF4-8C54-4FCE-9BC4-758E8F125FBB}" srcOrd="2" destOrd="0" parTransId="{77257B1D-6C4E-491D-A058-A0CE135A4B4F}" sibTransId="{F66DC8B1-2FB6-43EF-82FA-FBBAAB4FDCD1}"/>
    <dgm:cxn modelId="{DA04E31B-4AC5-4986-A5E1-82D6340C191A}" type="presOf" srcId="{684A7D39-9792-4AA3-90F2-C40321C8B6A5}" destId="{9693D4F0-2477-471A-9F53-2F1400FF22DE}" srcOrd="1" destOrd="0" presId="urn:microsoft.com/office/officeart/2011/layout/CircleProcess"/>
    <dgm:cxn modelId="{14E72B1D-B528-4448-8A3A-2992B01ADC91}" type="presOf" srcId="{684A7D39-9792-4AA3-90F2-C40321C8B6A5}" destId="{75C88DE6-5C54-4917-AB85-E8E29BC6CE6B}" srcOrd="0" destOrd="0" presId="urn:microsoft.com/office/officeart/2011/layout/CircleProcess"/>
    <dgm:cxn modelId="{6F4F9D39-545A-4C32-AC0D-7DFF22FD0AE9}" type="presOf" srcId="{8E6CEDF4-8C54-4FCE-9BC4-758E8F125FBB}" destId="{73950ADA-6058-4948-A489-D9CFB4A2F89A}" srcOrd="1" destOrd="0" presId="urn:microsoft.com/office/officeart/2011/layout/CircleProcess"/>
    <dgm:cxn modelId="{CC84ED64-DD82-4308-901A-1E9FB76328A6}" type="presOf" srcId="{2C07DD11-FEA0-45BC-98FD-0D4A0A026BDC}" destId="{E5394855-0454-4193-9E24-4182479F676D}" srcOrd="1" destOrd="0" presId="urn:microsoft.com/office/officeart/2011/layout/CircleProcess"/>
    <dgm:cxn modelId="{585E0150-0DD6-4AE9-BBEF-C2CE6F1F58FA}" type="presOf" srcId="{8E6CEDF4-8C54-4FCE-9BC4-758E8F125FBB}" destId="{C4235FDC-93EE-4534-9291-148F755F02DD}" srcOrd="0" destOrd="0" presId="urn:microsoft.com/office/officeart/2011/layout/CircleProcess"/>
    <dgm:cxn modelId="{3DFA17A3-E0A8-4615-8F96-B2A4F5D2368A}" srcId="{3550C5FB-0504-42A5-B40E-98D92A740963}" destId="{684A7D39-9792-4AA3-90F2-C40321C8B6A5}" srcOrd="0" destOrd="0" parTransId="{11EE9B65-6910-4F44-AE62-44E43D68E04D}" sibTransId="{142D1632-9623-49B0-8B7D-86B0C4E056C1}"/>
    <dgm:cxn modelId="{7F4744AB-17C6-489E-A67E-94D70A9E21CA}" type="presOf" srcId="{2C07DD11-FEA0-45BC-98FD-0D4A0A026BDC}" destId="{391DD233-6962-432D-9B51-74B9F7594F0D}" srcOrd="0" destOrd="0" presId="urn:microsoft.com/office/officeart/2011/layout/CircleProcess"/>
    <dgm:cxn modelId="{7FFEDCE8-0EE3-458E-8D89-1BA2BC6CB3B4}" type="presOf" srcId="{3550C5FB-0504-42A5-B40E-98D92A740963}" destId="{75A6E3AC-642C-4314-A94A-44256C926794}" srcOrd="0" destOrd="0" presId="urn:microsoft.com/office/officeart/2011/layout/CircleProcess"/>
    <dgm:cxn modelId="{EF8AFBE8-8E47-4D77-8484-E05EACB587FD}" srcId="{3550C5FB-0504-42A5-B40E-98D92A740963}" destId="{2C07DD11-FEA0-45BC-98FD-0D4A0A026BDC}" srcOrd="1" destOrd="0" parTransId="{26BE189A-C47D-4D18-86E1-4275C3448640}" sibTransId="{ADFF1C64-1773-45D7-A3AB-DE5D86B93963}"/>
    <dgm:cxn modelId="{3A0BE417-2F4B-4672-BE77-171A456A4D94}" type="presParOf" srcId="{75A6E3AC-642C-4314-A94A-44256C926794}" destId="{416A6F0E-2EF8-4464-AF46-5F059BCD8482}" srcOrd="0" destOrd="0" presId="urn:microsoft.com/office/officeart/2011/layout/CircleProcess"/>
    <dgm:cxn modelId="{D1864F66-A5E0-4D6D-8782-1684CCB786A7}" type="presParOf" srcId="{416A6F0E-2EF8-4464-AF46-5F059BCD8482}" destId="{71344673-9549-4C29-9D74-B0DE71F51F24}" srcOrd="0" destOrd="0" presId="urn:microsoft.com/office/officeart/2011/layout/CircleProcess"/>
    <dgm:cxn modelId="{0AF0DF31-9273-4E7B-8DFD-03DEE8E20342}" type="presParOf" srcId="{75A6E3AC-642C-4314-A94A-44256C926794}" destId="{6B59A69F-EB8F-4651-B3D1-6B17814B315C}" srcOrd="1" destOrd="0" presId="urn:microsoft.com/office/officeart/2011/layout/CircleProcess"/>
    <dgm:cxn modelId="{2B9164DF-7640-4219-AD52-FA3087797C96}" type="presParOf" srcId="{6B59A69F-EB8F-4651-B3D1-6B17814B315C}" destId="{C4235FDC-93EE-4534-9291-148F755F02DD}" srcOrd="0" destOrd="0" presId="urn:microsoft.com/office/officeart/2011/layout/CircleProcess"/>
    <dgm:cxn modelId="{C400C3FA-BA7D-4768-88D2-54F5E2B26424}" type="presParOf" srcId="{75A6E3AC-642C-4314-A94A-44256C926794}" destId="{73950ADA-6058-4948-A489-D9CFB4A2F89A}" srcOrd="2" destOrd="0" presId="urn:microsoft.com/office/officeart/2011/layout/CircleProcess"/>
    <dgm:cxn modelId="{E2EE5294-69FF-417C-A579-8603CFBAD15A}" type="presParOf" srcId="{75A6E3AC-642C-4314-A94A-44256C926794}" destId="{F45A7290-3AAC-4D6E-8050-66D485065299}" srcOrd="3" destOrd="0" presId="urn:microsoft.com/office/officeart/2011/layout/CircleProcess"/>
    <dgm:cxn modelId="{CE0AA4F3-35F2-4820-924B-3D2BE15D4723}" type="presParOf" srcId="{F45A7290-3AAC-4D6E-8050-66D485065299}" destId="{1F01ADA5-93AB-487C-853F-CF5E33A3AB08}" srcOrd="0" destOrd="0" presId="urn:microsoft.com/office/officeart/2011/layout/CircleProcess"/>
    <dgm:cxn modelId="{70BE5353-22A1-4819-A2C2-4F57C89DB144}" type="presParOf" srcId="{75A6E3AC-642C-4314-A94A-44256C926794}" destId="{EE0468A1-7A6D-4738-8F45-4CEA096AA98F}" srcOrd="4" destOrd="0" presId="urn:microsoft.com/office/officeart/2011/layout/CircleProcess"/>
    <dgm:cxn modelId="{9B395C35-DA59-4C20-8B30-0BA728529587}" type="presParOf" srcId="{EE0468A1-7A6D-4738-8F45-4CEA096AA98F}" destId="{391DD233-6962-432D-9B51-74B9F7594F0D}" srcOrd="0" destOrd="0" presId="urn:microsoft.com/office/officeart/2011/layout/CircleProcess"/>
    <dgm:cxn modelId="{8C508C6D-DFD1-44B9-A616-7462948ACBE5}" type="presParOf" srcId="{75A6E3AC-642C-4314-A94A-44256C926794}" destId="{E5394855-0454-4193-9E24-4182479F676D}" srcOrd="5" destOrd="0" presId="urn:microsoft.com/office/officeart/2011/layout/CircleProcess"/>
    <dgm:cxn modelId="{F5A3AB15-F989-4F0B-AB03-6B0CC4D8E211}" type="presParOf" srcId="{75A6E3AC-642C-4314-A94A-44256C926794}" destId="{F1B0E9AA-01B5-4CCC-A491-C94FBB64D26F}" srcOrd="6" destOrd="0" presId="urn:microsoft.com/office/officeart/2011/layout/CircleProcess"/>
    <dgm:cxn modelId="{DE33AAE5-1F75-4EF9-A234-4C98EC9A8401}" type="presParOf" srcId="{F1B0E9AA-01B5-4CCC-A491-C94FBB64D26F}" destId="{5CBFCD91-0517-49B0-956B-D73E92C78E71}" srcOrd="0" destOrd="0" presId="urn:microsoft.com/office/officeart/2011/layout/CircleProcess"/>
    <dgm:cxn modelId="{31D9A844-4D02-41A5-BE93-45EDCB5AAE44}" type="presParOf" srcId="{75A6E3AC-642C-4314-A94A-44256C926794}" destId="{61B75805-640E-4BB5-8EA8-0AD24302A052}" srcOrd="7" destOrd="0" presId="urn:microsoft.com/office/officeart/2011/layout/CircleProcess"/>
    <dgm:cxn modelId="{E1CF2745-4CB0-4869-BC9C-01748487AFCE}" type="presParOf" srcId="{61B75805-640E-4BB5-8EA8-0AD24302A052}" destId="{75C88DE6-5C54-4917-AB85-E8E29BC6CE6B}" srcOrd="0" destOrd="0" presId="urn:microsoft.com/office/officeart/2011/layout/CircleProcess"/>
    <dgm:cxn modelId="{D7771FCD-575D-429C-8C35-95289700A673}" type="presParOf" srcId="{75A6E3AC-642C-4314-A94A-44256C926794}" destId="{9693D4F0-2477-471A-9F53-2F1400FF22DE}" srcOrd="8" destOrd="0" presId="urn:microsoft.com/office/officeart/2011/layout/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50C5FB-0504-42A5-B40E-98D92A740963}" type="doc">
      <dgm:prSet loTypeId="urn:microsoft.com/office/officeart/2011/layout/CircleProcess" loCatId="process" qsTypeId="urn:microsoft.com/office/officeart/2005/8/quickstyle/simple1" qsCatId="simple" csTypeId="urn:microsoft.com/office/officeart/2005/8/colors/colorful4" csCatId="colorful" phldr="1"/>
      <dgm:spPr/>
      <dgm:t>
        <a:bodyPr/>
        <a:lstStyle/>
        <a:p>
          <a:endParaRPr lang="en-GB"/>
        </a:p>
      </dgm:t>
    </dgm:pt>
    <dgm:pt modelId="{684A7D39-9792-4AA3-90F2-C40321C8B6A5}">
      <dgm:prSet phldrT="[Text]"/>
      <dgm:spPr/>
      <dgm:t>
        <a:bodyPr/>
        <a:lstStyle/>
        <a:p>
          <a:pPr rtl="0"/>
          <a:r>
            <a:rPr lang="en-GB"/>
            <a:t>XX</a:t>
          </a:r>
          <a:r>
            <a:rPr lang="en-GB">
              <a:latin typeface="Arial" panose="020B0604020202020204"/>
            </a:rPr>
            <a:t> </a:t>
          </a:r>
          <a:endParaRPr lang="en-GB"/>
        </a:p>
        <a:p>
          <a:r>
            <a:rPr lang="en-GB"/>
            <a:t>No. of HCPs</a:t>
          </a:r>
        </a:p>
      </dgm:t>
    </dgm:pt>
    <dgm:pt modelId="{11EE9B65-6910-4F44-AE62-44E43D68E04D}" type="parTrans" cxnId="{3DFA17A3-E0A8-4615-8F96-B2A4F5D2368A}">
      <dgm:prSet/>
      <dgm:spPr/>
      <dgm:t>
        <a:bodyPr/>
        <a:lstStyle/>
        <a:p>
          <a:endParaRPr lang="en-GB"/>
        </a:p>
      </dgm:t>
    </dgm:pt>
    <dgm:pt modelId="{142D1632-9623-49B0-8B7D-86B0C4E056C1}" type="sibTrans" cxnId="{3DFA17A3-E0A8-4615-8F96-B2A4F5D2368A}">
      <dgm:prSet/>
      <dgm:spPr/>
      <dgm:t>
        <a:bodyPr/>
        <a:lstStyle/>
        <a:p>
          <a:endParaRPr lang="en-GB"/>
        </a:p>
      </dgm:t>
    </dgm:pt>
    <dgm:pt modelId="{2C07DD11-FEA0-45BC-98FD-0D4A0A026BDC}">
      <dgm:prSet phldrT="[Text]"/>
      <dgm:spPr/>
      <dgm:t>
        <a:bodyPr/>
        <a:lstStyle/>
        <a:p>
          <a:r>
            <a:rPr lang="en-GB"/>
            <a:t>XX </a:t>
          </a:r>
        </a:p>
        <a:p>
          <a:pPr rtl="0"/>
          <a:r>
            <a:rPr lang="en-GB"/>
            <a:t>No. of Patients p/</a:t>
          </a:r>
          <a:r>
            <a:rPr lang="en-GB">
              <a:latin typeface="Arial" panose="020B0604020202020204"/>
            </a:rPr>
            <a:t>mo</a:t>
          </a:r>
        </a:p>
        <a:p>
          <a:r>
            <a:rPr lang="en-GB">
              <a:latin typeface="Arial" panose="020B0604020202020204"/>
            </a:rPr>
            <a:t>nth</a:t>
          </a:r>
          <a:r>
            <a:rPr lang="en-GB"/>
            <a:t> they see</a:t>
          </a:r>
        </a:p>
      </dgm:t>
    </dgm:pt>
    <dgm:pt modelId="{26BE189A-C47D-4D18-86E1-4275C3448640}" type="parTrans" cxnId="{EF8AFBE8-8E47-4D77-8484-E05EACB587FD}">
      <dgm:prSet/>
      <dgm:spPr/>
      <dgm:t>
        <a:bodyPr/>
        <a:lstStyle/>
        <a:p>
          <a:endParaRPr lang="en-GB"/>
        </a:p>
      </dgm:t>
    </dgm:pt>
    <dgm:pt modelId="{ADFF1C64-1773-45D7-A3AB-DE5D86B93963}" type="sibTrans" cxnId="{EF8AFBE8-8E47-4D77-8484-E05EACB587FD}">
      <dgm:prSet/>
      <dgm:spPr/>
      <dgm:t>
        <a:bodyPr/>
        <a:lstStyle/>
        <a:p>
          <a:endParaRPr lang="en-GB"/>
        </a:p>
      </dgm:t>
    </dgm:pt>
    <dgm:pt modelId="{8E6CEDF4-8C54-4FCE-9BC4-758E8F125FBB}">
      <dgm:prSet phldrT="[Text]"/>
      <dgm:spPr/>
      <dgm:t>
        <a:bodyPr/>
        <a:lstStyle/>
        <a:p>
          <a:r>
            <a:rPr lang="en-GB"/>
            <a:t>XX </a:t>
          </a:r>
        </a:p>
        <a:p>
          <a:r>
            <a:rPr lang="en-GB"/>
            <a:t>Potential Patients Impacted per month</a:t>
          </a:r>
        </a:p>
      </dgm:t>
    </dgm:pt>
    <dgm:pt modelId="{77257B1D-6C4E-491D-A058-A0CE135A4B4F}" type="parTrans" cxnId="{0F5E7A0B-43A1-4D3D-B406-CEB108EED397}">
      <dgm:prSet/>
      <dgm:spPr/>
      <dgm:t>
        <a:bodyPr/>
        <a:lstStyle/>
        <a:p>
          <a:endParaRPr lang="en-GB"/>
        </a:p>
      </dgm:t>
    </dgm:pt>
    <dgm:pt modelId="{F66DC8B1-2FB6-43EF-82FA-FBBAAB4FDCD1}" type="sibTrans" cxnId="{0F5E7A0B-43A1-4D3D-B406-CEB108EED397}">
      <dgm:prSet/>
      <dgm:spPr/>
      <dgm:t>
        <a:bodyPr/>
        <a:lstStyle/>
        <a:p>
          <a:endParaRPr lang="en-GB"/>
        </a:p>
      </dgm:t>
    </dgm:pt>
    <dgm:pt modelId="{75A6E3AC-642C-4314-A94A-44256C926794}" type="pres">
      <dgm:prSet presAssocID="{3550C5FB-0504-42A5-B40E-98D92A740963}" presName="Name0" presStyleCnt="0">
        <dgm:presLayoutVars>
          <dgm:chMax val="11"/>
          <dgm:chPref val="11"/>
          <dgm:dir/>
          <dgm:resizeHandles/>
        </dgm:presLayoutVars>
      </dgm:prSet>
      <dgm:spPr/>
    </dgm:pt>
    <dgm:pt modelId="{416A6F0E-2EF8-4464-AF46-5F059BCD8482}" type="pres">
      <dgm:prSet presAssocID="{8E6CEDF4-8C54-4FCE-9BC4-758E8F125FBB}" presName="Accent3" presStyleCnt="0"/>
      <dgm:spPr/>
    </dgm:pt>
    <dgm:pt modelId="{71344673-9549-4C29-9D74-B0DE71F51F24}" type="pres">
      <dgm:prSet presAssocID="{8E6CEDF4-8C54-4FCE-9BC4-758E8F125FBB}" presName="Accent" presStyleLbl="node1" presStyleIdx="0" presStyleCnt="3" custScaleX="93961" custScaleY="90273" custLinFactNeighborX="-58263" custLinFactNeighborY="742"/>
      <dgm:spPr/>
    </dgm:pt>
    <dgm:pt modelId="{6B59A69F-EB8F-4651-B3D1-6B17814B315C}" type="pres">
      <dgm:prSet presAssocID="{8E6CEDF4-8C54-4FCE-9BC4-758E8F125FBB}" presName="ParentBackground3" presStyleCnt="0"/>
      <dgm:spPr/>
    </dgm:pt>
    <dgm:pt modelId="{C4235FDC-93EE-4534-9291-148F755F02DD}" type="pres">
      <dgm:prSet presAssocID="{8E6CEDF4-8C54-4FCE-9BC4-758E8F125FBB}" presName="ParentBackground" presStyleLbl="fgAcc1" presStyleIdx="0" presStyleCnt="3" custScaleX="96129" custScaleY="90730" custLinFactNeighborX="-62120" custLinFactNeighborY="957"/>
      <dgm:spPr/>
    </dgm:pt>
    <dgm:pt modelId="{73950ADA-6058-4948-A489-D9CFB4A2F89A}" type="pres">
      <dgm:prSet presAssocID="{8E6CEDF4-8C54-4FCE-9BC4-758E8F125FBB}" presName="Parent3" presStyleLbl="revTx" presStyleIdx="0" presStyleCnt="0">
        <dgm:presLayoutVars>
          <dgm:chMax val="1"/>
          <dgm:chPref val="1"/>
          <dgm:bulletEnabled val="1"/>
        </dgm:presLayoutVars>
      </dgm:prSet>
      <dgm:spPr/>
    </dgm:pt>
    <dgm:pt modelId="{F45A7290-3AAC-4D6E-8050-66D485065299}" type="pres">
      <dgm:prSet presAssocID="{2C07DD11-FEA0-45BC-98FD-0D4A0A026BDC}" presName="Accent2" presStyleCnt="0"/>
      <dgm:spPr/>
    </dgm:pt>
    <dgm:pt modelId="{1F01ADA5-93AB-487C-853F-CF5E33A3AB08}" type="pres">
      <dgm:prSet presAssocID="{2C07DD11-FEA0-45BC-98FD-0D4A0A026BDC}" presName="Accent" presStyleLbl="node1" presStyleIdx="1" presStyleCnt="3" custScaleX="71813" custScaleY="70429" custLinFactNeighborX="-27441" custLinFactNeighborY="5250"/>
      <dgm:spPr/>
    </dgm:pt>
    <dgm:pt modelId="{EE0468A1-7A6D-4738-8F45-4CEA096AA98F}" type="pres">
      <dgm:prSet presAssocID="{2C07DD11-FEA0-45BC-98FD-0D4A0A026BDC}" presName="ParentBackground2" presStyleCnt="0"/>
      <dgm:spPr/>
    </dgm:pt>
    <dgm:pt modelId="{391DD233-6962-432D-9B51-74B9F7594F0D}" type="pres">
      <dgm:prSet presAssocID="{2C07DD11-FEA0-45BC-98FD-0D4A0A026BDC}" presName="ParentBackground" presStyleLbl="fgAcc1" presStyleIdx="1" presStyleCnt="3" custScaleX="71813" custScaleY="71833" custLinFactNeighborX="-41466" custLinFactNeighborY="7953"/>
      <dgm:spPr/>
    </dgm:pt>
    <dgm:pt modelId="{E5394855-0454-4193-9E24-4182479F676D}" type="pres">
      <dgm:prSet presAssocID="{2C07DD11-FEA0-45BC-98FD-0D4A0A026BDC}" presName="Parent2" presStyleLbl="revTx" presStyleIdx="0" presStyleCnt="0">
        <dgm:presLayoutVars>
          <dgm:chMax val="1"/>
          <dgm:chPref val="1"/>
          <dgm:bulletEnabled val="1"/>
        </dgm:presLayoutVars>
      </dgm:prSet>
      <dgm:spPr/>
    </dgm:pt>
    <dgm:pt modelId="{F1B0E9AA-01B5-4CCC-A491-C94FBB64D26F}" type="pres">
      <dgm:prSet presAssocID="{684A7D39-9792-4AA3-90F2-C40321C8B6A5}" presName="Accent1" presStyleCnt="0"/>
      <dgm:spPr/>
    </dgm:pt>
    <dgm:pt modelId="{5CBFCD91-0517-49B0-956B-D73E92C78E71}" type="pres">
      <dgm:prSet presAssocID="{684A7D39-9792-4AA3-90F2-C40321C8B6A5}" presName="Accent" presStyleLbl="node1" presStyleIdx="2" presStyleCnt="3" custScaleX="58676" custScaleY="69068" custLinFactNeighborX="-1468" custLinFactNeighborY="6539"/>
      <dgm:spPr/>
    </dgm:pt>
    <dgm:pt modelId="{61B75805-640E-4BB5-8EA8-0AD24302A052}" type="pres">
      <dgm:prSet presAssocID="{684A7D39-9792-4AA3-90F2-C40321C8B6A5}" presName="ParentBackground1" presStyleCnt="0"/>
      <dgm:spPr/>
    </dgm:pt>
    <dgm:pt modelId="{75C88DE6-5C54-4917-AB85-E8E29BC6CE6B}" type="pres">
      <dgm:prSet presAssocID="{684A7D39-9792-4AA3-90F2-C40321C8B6A5}" presName="ParentBackground" presStyleLbl="fgAcc1" presStyleIdx="2" presStyleCnt="3" custScaleX="50590" custScaleY="50308" custLinFactNeighborX="-2217" custLinFactNeighborY="9907"/>
      <dgm:spPr/>
    </dgm:pt>
    <dgm:pt modelId="{9693D4F0-2477-471A-9F53-2F1400FF22DE}" type="pres">
      <dgm:prSet presAssocID="{684A7D39-9792-4AA3-90F2-C40321C8B6A5}" presName="Parent1" presStyleLbl="revTx" presStyleIdx="0" presStyleCnt="0">
        <dgm:presLayoutVars>
          <dgm:chMax val="1"/>
          <dgm:chPref val="1"/>
          <dgm:bulletEnabled val="1"/>
        </dgm:presLayoutVars>
      </dgm:prSet>
      <dgm:spPr/>
    </dgm:pt>
  </dgm:ptLst>
  <dgm:cxnLst>
    <dgm:cxn modelId="{0F5E7A0B-43A1-4D3D-B406-CEB108EED397}" srcId="{3550C5FB-0504-42A5-B40E-98D92A740963}" destId="{8E6CEDF4-8C54-4FCE-9BC4-758E8F125FBB}" srcOrd="2" destOrd="0" parTransId="{77257B1D-6C4E-491D-A058-A0CE135A4B4F}" sibTransId="{F66DC8B1-2FB6-43EF-82FA-FBBAAB4FDCD1}"/>
    <dgm:cxn modelId="{DA04E31B-4AC5-4986-A5E1-82D6340C191A}" type="presOf" srcId="{684A7D39-9792-4AA3-90F2-C40321C8B6A5}" destId="{9693D4F0-2477-471A-9F53-2F1400FF22DE}" srcOrd="1" destOrd="0" presId="urn:microsoft.com/office/officeart/2011/layout/CircleProcess"/>
    <dgm:cxn modelId="{14E72B1D-B528-4448-8A3A-2992B01ADC91}" type="presOf" srcId="{684A7D39-9792-4AA3-90F2-C40321C8B6A5}" destId="{75C88DE6-5C54-4917-AB85-E8E29BC6CE6B}" srcOrd="0" destOrd="0" presId="urn:microsoft.com/office/officeart/2011/layout/CircleProcess"/>
    <dgm:cxn modelId="{6F4F9D39-545A-4C32-AC0D-7DFF22FD0AE9}" type="presOf" srcId="{8E6CEDF4-8C54-4FCE-9BC4-758E8F125FBB}" destId="{73950ADA-6058-4948-A489-D9CFB4A2F89A}" srcOrd="1" destOrd="0" presId="urn:microsoft.com/office/officeart/2011/layout/CircleProcess"/>
    <dgm:cxn modelId="{CC84ED64-DD82-4308-901A-1E9FB76328A6}" type="presOf" srcId="{2C07DD11-FEA0-45BC-98FD-0D4A0A026BDC}" destId="{E5394855-0454-4193-9E24-4182479F676D}" srcOrd="1" destOrd="0" presId="urn:microsoft.com/office/officeart/2011/layout/CircleProcess"/>
    <dgm:cxn modelId="{585E0150-0DD6-4AE9-BBEF-C2CE6F1F58FA}" type="presOf" srcId="{8E6CEDF4-8C54-4FCE-9BC4-758E8F125FBB}" destId="{C4235FDC-93EE-4534-9291-148F755F02DD}" srcOrd="0" destOrd="0" presId="urn:microsoft.com/office/officeart/2011/layout/CircleProcess"/>
    <dgm:cxn modelId="{3DFA17A3-E0A8-4615-8F96-B2A4F5D2368A}" srcId="{3550C5FB-0504-42A5-B40E-98D92A740963}" destId="{684A7D39-9792-4AA3-90F2-C40321C8B6A5}" srcOrd="0" destOrd="0" parTransId="{11EE9B65-6910-4F44-AE62-44E43D68E04D}" sibTransId="{142D1632-9623-49B0-8B7D-86B0C4E056C1}"/>
    <dgm:cxn modelId="{7F4744AB-17C6-489E-A67E-94D70A9E21CA}" type="presOf" srcId="{2C07DD11-FEA0-45BC-98FD-0D4A0A026BDC}" destId="{391DD233-6962-432D-9B51-74B9F7594F0D}" srcOrd="0" destOrd="0" presId="urn:microsoft.com/office/officeart/2011/layout/CircleProcess"/>
    <dgm:cxn modelId="{7FFEDCE8-0EE3-458E-8D89-1BA2BC6CB3B4}" type="presOf" srcId="{3550C5FB-0504-42A5-B40E-98D92A740963}" destId="{75A6E3AC-642C-4314-A94A-44256C926794}" srcOrd="0" destOrd="0" presId="urn:microsoft.com/office/officeart/2011/layout/CircleProcess"/>
    <dgm:cxn modelId="{EF8AFBE8-8E47-4D77-8484-E05EACB587FD}" srcId="{3550C5FB-0504-42A5-B40E-98D92A740963}" destId="{2C07DD11-FEA0-45BC-98FD-0D4A0A026BDC}" srcOrd="1" destOrd="0" parTransId="{26BE189A-C47D-4D18-86E1-4275C3448640}" sibTransId="{ADFF1C64-1773-45D7-A3AB-DE5D86B93963}"/>
    <dgm:cxn modelId="{3A0BE417-2F4B-4672-BE77-171A456A4D94}" type="presParOf" srcId="{75A6E3AC-642C-4314-A94A-44256C926794}" destId="{416A6F0E-2EF8-4464-AF46-5F059BCD8482}" srcOrd="0" destOrd="0" presId="urn:microsoft.com/office/officeart/2011/layout/CircleProcess"/>
    <dgm:cxn modelId="{D1864F66-A5E0-4D6D-8782-1684CCB786A7}" type="presParOf" srcId="{416A6F0E-2EF8-4464-AF46-5F059BCD8482}" destId="{71344673-9549-4C29-9D74-B0DE71F51F24}" srcOrd="0" destOrd="0" presId="urn:microsoft.com/office/officeart/2011/layout/CircleProcess"/>
    <dgm:cxn modelId="{0AF0DF31-9273-4E7B-8DFD-03DEE8E20342}" type="presParOf" srcId="{75A6E3AC-642C-4314-A94A-44256C926794}" destId="{6B59A69F-EB8F-4651-B3D1-6B17814B315C}" srcOrd="1" destOrd="0" presId="urn:microsoft.com/office/officeart/2011/layout/CircleProcess"/>
    <dgm:cxn modelId="{2B9164DF-7640-4219-AD52-FA3087797C96}" type="presParOf" srcId="{6B59A69F-EB8F-4651-B3D1-6B17814B315C}" destId="{C4235FDC-93EE-4534-9291-148F755F02DD}" srcOrd="0" destOrd="0" presId="urn:microsoft.com/office/officeart/2011/layout/CircleProcess"/>
    <dgm:cxn modelId="{C400C3FA-BA7D-4768-88D2-54F5E2B26424}" type="presParOf" srcId="{75A6E3AC-642C-4314-A94A-44256C926794}" destId="{73950ADA-6058-4948-A489-D9CFB4A2F89A}" srcOrd="2" destOrd="0" presId="urn:microsoft.com/office/officeart/2011/layout/CircleProcess"/>
    <dgm:cxn modelId="{E2EE5294-69FF-417C-A579-8603CFBAD15A}" type="presParOf" srcId="{75A6E3AC-642C-4314-A94A-44256C926794}" destId="{F45A7290-3AAC-4D6E-8050-66D485065299}" srcOrd="3" destOrd="0" presId="urn:microsoft.com/office/officeart/2011/layout/CircleProcess"/>
    <dgm:cxn modelId="{CE0AA4F3-35F2-4820-924B-3D2BE15D4723}" type="presParOf" srcId="{F45A7290-3AAC-4D6E-8050-66D485065299}" destId="{1F01ADA5-93AB-487C-853F-CF5E33A3AB08}" srcOrd="0" destOrd="0" presId="urn:microsoft.com/office/officeart/2011/layout/CircleProcess"/>
    <dgm:cxn modelId="{70BE5353-22A1-4819-A2C2-4F57C89DB144}" type="presParOf" srcId="{75A6E3AC-642C-4314-A94A-44256C926794}" destId="{EE0468A1-7A6D-4738-8F45-4CEA096AA98F}" srcOrd="4" destOrd="0" presId="urn:microsoft.com/office/officeart/2011/layout/CircleProcess"/>
    <dgm:cxn modelId="{9B395C35-DA59-4C20-8B30-0BA728529587}" type="presParOf" srcId="{EE0468A1-7A6D-4738-8F45-4CEA096AA98F}" destId="{391DD233-6962-432D-9B51-74B9F7594F0D}" srcOrd="0" destOrd="0" presId="urn:microsoft.com/office/officeart/2011/layout/CircleProcess"/>
    <dgm:cxn modelId="{8C508C6D-DFD1-44B9-A616-7462948ACBE5}" type="presParOf" srcId="{75A6E3AC-642C-4314-A94A-44256C926794}" destId="{E5394855-0454-4193-9E24-4182479F676D}" srcOrd="5" destOrd="0" presId="urn:microsoft.com/office/officeart/2011/layout/CircleProcess"/>
    <dgm:cxn modelId="{F5A3AB15-F989-4F0B-AB03-6B0CC4D8E211}" type="presParOf" srcId="{75A6E3AC-642C-4314-A94A-44256C926794}" destId="{F1B0E9AA-01B5-4CCC-A491-C94FBB64D26F}" srcOrd="6" destOrd="0" presId="urn:microsoft.com/office/officeart/2011/layout/CircleProcess"/>
    <dgm:cxn modelId="{DE33AAE5-1F75-4EF9-A234-4C98EC9A8401}" type="presParOf" srcId="{F1B0E9AA-01B5-4CCC-A491-C94FBB64D26F}" destId="{5CBFCD91-0517-49B0-956B-D73E92C78E71}" srcOrd="0" destOrd="0" presId="urn:microsoft.com/office/officeart/2011/layout/CircleProcess"/>
    <dgm:cxn modelId="{31D9A844-4D02-41A5-BE93-45EDCB5AAE44}" type="presParOf" srcId="{75A6E3AC-642C-4314-A94A-44256C926794}" destId="{61B75805-640E-4BB5-8EA8-0AD24302A052}" srcOrd="7" destOrd="0" presId="urn:microsoft.com/office/officeart/2011/layout/CircleProcess"/>
    <dgm:cxn modelId="{E1CF2745-4CB0-4869-BC9C-01748487AFCE}" type="presParOf" srcId="{61B75805-640E-4BB5-8EA8-0AD24302A052}" destId="{75C88DE6-5C54-4917-AB85-E8E29BC6CE6B}" srcOrd="0" destOrd="0" presId="urn:microsoft.com/office/officeart/2011/layout/CircleProcess"/>
    <dgm:cxn modelId="{D7771FCD-575D-429C-8C35-95289700A673}" type="presParOf" srcId="{75A6E3AC-642C-4314-A94A-44256C926794}" destId="{9693D4F0-2477-471A-9F53-2F1400FF22DE}" srcOrd="8" destOrd="0" presId="urn:microsoft.com/office/officeart/2011/layout/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50C5FB-0504-42A5-B40E-98D92A740963}" type="doc">
      <dgm:prSet loTypeId="urn:microsoft.com/office/officeart/2011/layout/CircleProcess" loCatId="process" qsTypeId="urn:microsoft.com/office/officeart/2005/8/quickstyle/simple1" qsCatId="simple" csTypeId="urn:microsoft.com/office/officeart/2005/8/colors/colorful4" csCatId="colorful" phldr="1"/>
      <dgm:spPr/>
      <dgm:t>
        <a:bodyPr/>
        <a:lstStyle/>
        <a:p>
          <a:endParaRPr lang="en-GB"/>
        </a:p>
      </dgm:t>
    </dgm:pt>
    <dgm:pt modelId="{684A7D39-9792-4AA3-90F2-C40321C8B6A5}">
      <dgm:prSet phldrT="[Text]"/>
      <dgm:spPr/>
      <dgm:t>
        <a:bodyPr/>
        <a:lstStyle/>
        <a:p>
          <a:pPr rtl="0"/>
          <a:r>
            <a:rPr lang="en-GB"/>
            <a:t>XX</a:t>
          </a:r>
          <a:r>
            <a:rPr lang="en-GB">
              <a:latin typeface="Arial" panose="020B0604020202020204"/>
            </a:rPr>
            <a:t> </a:t>
          </a:r>
          <a:endParaRPr lang="en-GB"/>
        </a:p>
        <a:p>
          <a:r>
            <a:rPr lang="en-GB"/>
            <a:t>No. of HCPs</a:t>
          </a:r>
        </a:p>
      </dgm:t>
    </dgm:pt>
    <dgm:pt modelId="{11EE9B65-6910-4F44-AE62-44E43D68E04D}" type="parTrans" cxnId="{3DFA17A3-E0A8-4615-8F96-B2A4F5D2368A}">
      <dgm:prSet/>
      <dgm:spPr/>
      <dgm:t>
        <a:bodyPr/>
        <a:lstStyle/>
        <a:p>
          <a:endParaRPr lang="en-GB"/>
        </a:p>
      </dgm:t>
    </dgm:pt>
    <dgm:pt modelId="{142D1632-9623-49B0-8B7D-86B0C4E056C1}" type="sibTrans" cxnId="{3DFA17A3-E0A8-4615-8F96-B2A4F5D2368A}">
      <dgm:prSet/>
      <dgm:spPr/>
      <dgm:t>
        <a:bodyPr/>
        <a:lstStyle/>
        <a:p>
          <a:endParaRPr lang="en-GB"/>
        </a:p>
      </dgm:t>
    </dgm:pt>
    <dgm:pt modelId="{2C07DD11-FEA0-45BC-98FD-0D4A0A026BDC}">
      <dgm:prSet phldrT="[Text]"/>
      <dgm:spPr/>
      <dgm:t>
        <a:bodyPr/>
        <a:lstStyle/>
        <a:p>
          <a:r>
            <a:rPr lang="en-GB"/>
            <a:t>XX </a:t>
          </a:r>
        </a:p>
        <a:p>
          <a:pPr rtl="0"/>
          <a:r>
            <a:rPr lang="en-GB"/>
            <a:t>No. of Patients p/</a:t>
          </a:r>
          <a:r>
            <a:rPr lang="en-GB">
              <a:latin typeface="Arial" panose="020B0604020202020204"/>
            </a:rPr>
            <a:t>mo</a:t>
          </a:r>
        </a:p>
        <a:p>
          <a:r>
            <a:rPr lang="en-GB">
              <a:latin typeface="Arial" panose="020B0604020202020204"/>
            </a:rPr>
            <a:t>nth</a:t>
          </a:r>
          <a:r>
            <a:rPr lang="en-GB"/>
            <a:t> they see</a:t>
          </a:r>
        </a:p>
      </dgm:t>
    </dgm:pt>
    <dgm:pt modelId="{26BE189A-C47D-4D18-86E1-4275C3448640}" type="parTrans" cxnId="{EF8AFBE8-8E47-4D77-8484-E05EACB587FD}">
      <dgm:prSet/>
      <dgm:spPr/>
      <dgm:t>
        <a:bodyPr/>
        <a:lstStyle/>
        <a:p>
          <a:endParaRPr lang="en-GB"/>
        </a:p>
      </dgm:t>
    </dgm:pt>
    <dgm:pt modelId="{ADFF1C64-1773-45D7-A3AB-DE5D86B93963}" type="sibTrans" cxnId="{EF8AFBE8-8E47-4D77-8484-E05EACB587FD}">
      <dgm:prSet/>
      <dgm:spPr/>
      <dgm:t>
        <a:bodyPr/>
        <a:lstStyle/>
        <a:p>
          <a:endParaRPr lang="en-GB"/>
        </a:p>
      </dgm:t>
    </dgm:pt>
    <dgm:pt modelId="{8E6CEDF4-8C54-4FCE-9BC4-758E8F125FBB}">
      <dgm:prSet phldrT="[Text]"/>
      <dgm:spPr/>
      <dgm:t>
        <a:bodyPr/>
        <a:lstStyle/>
        <a:p>
          <a:r>
            <a:rPr lang="en-GB"/>
            <a:t>XX </a:t>
          </a:r>
        </a:p>
        <a:p>
          <a:r>
            <a:rPr lang="en-GB"/>
            <a:t>Potential Patients Impacted per month</a:t>
          </a:r>
        </a:p>
      </dgm:t>
    </dgm:pt>
    <dgm:pt modelId="{77257B1D-6C4E-491D-A058-A0CE135A4B4F}" type="parTrans" cxnId="{0F5E7A0B-43A1-4D3D-B406-CEB108EED397}">
      <dgm:prSet/>
      <dgm:spPr/>
      <dgm:t>
        <a:bodyPr/>
        <a:lstStyle/>
        <a:p>
          <a:endParaRPr lang="en-GB"/>
        </a:p>
      </dgm:t>
    </dgm:pt>
    <dgm:pt modelId="{F66DC8B1-2FB6-43EF-82FA-FBBAAB4FDCD1}" type="sibTrans" cxnId="{0F5E7A0B-43A1-4D3D-B406-CEB108EED397}">
      <dgm:prSet/>
      <dgm:spPr/>
      <dgm:t>
        <a:bodyPr/>
        <a:lstStyle/>
        <a:p>
          <a:endParaRPr lang="en-GB"/>
        </a:p>
      </dgm:t>
    </dgm:pt>
    <dgm:pt modelId="{75A6E3AC-642C-4314-A94A-44256C926794}" type="pres">
      <dgm:prSet presAssocID="{3550C5FB-0504-42A5-B40E-98D92A740963}" presName="Name0" presStyleCnt="0">
        <dgm:presLayoutVars>
          <dgm:chMax val="11"/>
          <dgm:chPref val="11"/>
          <dgm:dir/>
          <dgm:resizeHandles/>
        </dgm:presLayoutVars>
      </dgm:prSet>
      <dgm:spPr/>
    </dgm:pt>
    <dgm:pt modelId="{416A6F0E-2EF8-4464-AF46-5F059BCD8482}" type="pres">
      <dgm:prSet presAssocID="{8E6CEDF4-8C54-4FCE-9BC4-758E8F125FBB}" presName="Accent3" presStyleCnt="0"/>
      <dgm:spPr/>
    </dgm:pt>
    <dgm:pt modelId="{71344673-9549-4C29-9D74-B0DE71F51F24}" type="pres">
      <dgm:prSet presAssocID="{8E6CEDF4-8C54-4FCE-9BC4-758E8F125FBB}" presName="Accent" presStyleLbl="node1" presStyleIdx="0" presStyleCnt="3" custScaleX="93961" custScaleY="90273" custLinFactNeighborX="-58263" custLinFactNeighborY="742"/>
      <dgm:spPr/>
    </dgm:pt>
    <dgm:pt modelId="{6B59A69F-EB8F-4651-B3D1-6B17814B315C}" type="pres">
      <dgm:prSet presAssocID="{8E6CEDF4-8C54-4FCE-9BC4-758E8F125FBB}" presName="ParentBackground3" presStyleCnt="0"/>
      <dgm:spPr/>
    </dgm:pt>
    <dgm:pt modelId="{C4235FDC-93EE-4534-9291-148F755F02DD}" type="pres">
      <dgm:prSet presAssocID="{8E6CEDF4-8C54-4FCE-9BC4-758E8F125FBB}" presName="ParentBackground" presStyleLbl="fgAcc1" presStyleIdx="0" presStyleCnt="3" custScaleX="96129" custScaleY="90730" custLinFactNeighborX="-62120" custLinFactNeighborY="957"/>
      <dgm:spPr/>
    </dgm:pt>
    <dgm:pt modelId="{73950ADA-6058-4948-A489-D9CFB4A2F89A}" type="pres">
      <dgm:prSet presAssocID="{8E6CEDF4-8C54-4FCE-9BC4-758E8F125FBB}" presName="Parent3" presStyleLbl="revTx" presStyleIdx="0" presStyleCnt="0">
        <dgm:presLayoutVars>
          <dgm:chMax val="1"/>
          <dgm:chPref val="1"/>
          <dgm:bulletEnabled val="1"/>
        </dgm:presLayoutVars>
      </dgm:prSet>
      <dgm:spPr/>
    </dgm:pt>
    <dgm:pt modelId="{F45A7290-3AAC-4D6E-8050-66D485065299}" type="pres">
      <dgm:prSet presAssocID="{2C07DD11-FEA0-45BC-98FD-0D4A0A026BDC}" presName="Accent2" presStyleCnt="0"/>
      <dgm:spPr/>
    </dgm:pt>
    <dgm:pt modelId="{1F01ADA5-93AB-487C-853F-CF5E33A3AB08}" type="pres">
      <dgm:prSet presAssocID="{2C07DD11-FEA0-45BC-98FD-0D4A0A026BDC}" presName="Accent" presStyleLbl="node1" presStyleIdx="1" presStyleCnt="3" custScaleX="71813" custScaleY="70429" custLinFactNeighborX="-27441" custLinFactNeighborY="5250"/>
      <dgm:spPr/>
    </dgm:pt>
    <dgm:pt modelId="{EE0468A1-7A6D-4738-8F45-4CEA096AA98F}" type="pres">
      <dgm:prSet presAssocID="{2C07DD11-FEA0-45BC-98FD-0D4A0A026BDC}" presName="ParentBackground2" presStyleCnt="0"/>
      <dgm:spPr/>
    </dgm:pt>
    <dgm:pt modelId="{391DD233-6962-432D-9B51-74B9F7594F0D}" type="pres">
      <dgm:prSet presAssocID="{2C07DD11-FEA0-45BC-98FD-0D4A0A026BDC}" presName="ParentBackground" presStyleLbl="fgAcc1" presStyleIdx="1" presStyleCnt="3" custScaleX="71813" custScaleY="71833" custLinFactNeighborX="-41466" custLinFactNeighborY="7953"/>
      <dgm:spPr/>
    </dgm:pt>
    <dgm:pt modelId="{E5394855-0454-4193-9E24-4182479F676D}" type="pres">
      <dgm:prSet presAssocID="{2C07DD11-FEA0-45BC-98FD-0D4A0A026BDC}" presName="Parent2" presStyleLbl="revTx" presStyleIdx="0" presStyleCnt="0">
        <dgm:presLayoutVars>
          <dgm:chMax val="1"/>
          <dgm:chPref val="1"/>
          <dgm:bulletEnabled val="1"/>
        </dgm:presLayoutVars>
      </dgm:prSet>
      <dgm:spPr/>
    </dgm:pt>
    <dgm:pt modelId="{F1B0E9AA-01B5-4CCC-A491-C94FBB64D26F}" type="pres">
      <dgm:prSet presAssocID="{684A7D39-9792-4AA3-90F2-C40321C8B6A5}" presName="Accent1" presStyleCnt="0"/>
      <dgm:spPr/>
    </dgm:pt>
    <dgm:pt modelId="{5CBFCD91-0517-49B0-956B-D73E92C78E71}" type="pres">
      <dgm:prSet presAssocID="{684A7D39-9792-4AA3-90F2-C40321C8B6A5}" presName="Accent" presStyleLbl="node1" presStyleIdx="2" presStyleCnt="3" custScaleX="58676" custScaleY="69068" custLinFactNeighborX="-1468" custLinFactNeighborY="6539"/>
      <dgm:spPr/>
    </dgm:pt>
    <dgm:pt modelId="{61B75805-640E-4BB5-8EA8-0AD24302A052}" type="pres">
      <dgm:prSet presAssocID="{684A7D39-9792-4AA3-90F2-C40321C8B6A5}" presName="ParentBackground1" presStyleCnt="0"/>
      <dgm:spPr/>
    </dgm:pt>
    <dgm:pt modelId="{75C88DE6-5C54-4917-AB85-E8E29BC6CE6B}" type="pres">
      <dgm:prSet presAssocID="{684A7D39-9792-4AA3-90F2-C40321C8B6A5}" presName="ParentBackground" presStyleLbl="fgAcc1" presStyleIdx="2" presStyleCnt="3" custScaleX="50590" custScaleY="50308" custLinFactNeighborX="-2217" custLinFactNeighborY="9907"/>
      <dgm:spPr/>
    </dgm:pt>
    <dgm:pt modelId="{9693D4F0-2477-471A-9F53-2F1400FF22DE}" type="pres">
      <dgm:prSet presAssocID="{684A7D39-9792-4AA3-90F2-C40321C8B6A5}" presName="Parent1" presStyleLbl="revTx" presStyleIdx="0" presStyleCnt="0">
        <dgm:presLayoutVars>
          <dgm:chMax val="1"/>
          <dgm:chPref val="1"/>
          <dgm:bulletEnabled val="1"/>
        </dgm:presLayoutVars>
      </dgm:prSet>
      <dgm:spPr/>
    </dgm:pt>
  </dgm:ptLst>
  <dgm:cxnLst>
    <dgm:cxn modelId="{0F5E7A0B-43A1-4D3D-B406-CEB108EED397}" srcId="{3550C5FB-0504-42A5-B40E-98D92A740963}" destId="{8E6CEDF4-8C54-4FCE-9BC4-758E8F125FBB}" srcOrd="2" destOrd="0" parTransId="{77257B1D-6C4E-491D-A058-A0CE135A4B4F}" sibTransId="{F66DC8B1-2FB6-43EF-82FA-FBBAAB4FDCD1}"/>
    <dgm:cxn modelId="{DA04E31B-4AC5-4986-A5E1-82D6340C191A}" type="presOf" srcId="{684A7D39-9792-4AA3-90F2-C40321C8B6A5}" destId="{9693D4F0-2477-471A-9F53-2F1400FF22DE}" srcOrd="1" destOrd="0" presId="urn:microsoft.com/office/officeart/2011/layout/CircleProcess"/>
    <dgm:cxn modelId="{14E72B1D-B528-4448-8A3A-2992B01ADC91}" type="presOf" srcId="{684A7D39-9792-4AA3-90F2-C40321C8B6A5}" destId="{75C88DE6-5C54-4917-AB85-E8E29BC6CE6B}" srcOrd="0" destOrd="0" presId="urn:microsoft.com/office/officeart/2011/layout/CircleProcess"/>
    <dgm:cxn modelId="{6F4F9D39-545A-4C32-AC0D-7DFF22FD0AE9}" type="presOf" srcId="{8E6CEDF4-8C54-4FCE-9BC4-758E8F125FBB}" destId="{73950ADA-6058-4948-A489-D9CFB4A2F89A}" srcOrd="1" destOrd="0" presId="urn:microsoft.com/office/officeart/2011/layout/CircleProcess"/>
    <dgm:cxn modelId="{CC84ED64-DD82-4308-901A-1E9FB76328A6}" type="presOf" srcId="{2C07DD11-FEA0-45BC-98FD-0D4A0A026BDC}" destId="{E5394855-0454-4193-9E24-4182479F676D}" srcOrd="1" destOrd="0" presId="urn:microsoft.com/office/officeart/2011/layout/CircleProcess"/>
    <dgm:cxn modelId="{585E0150-0DD6-4AE9-BBEF-C2CE6F1F58FA}" type="presOf" srcId="{8E6CEDF4-8C54-4FCE-9BC4-758E8F125FBB}" destId="{C4235FDC-93EE-4534-9291-148F755F02DD}" srcOrd="0" destOrd="0" presId="urn:microsoft.com/office/officeart/2011/layout/CircleProcess"/>
    <dgm:cxn modelId="{3DFA17A3-E0A8-4615-8F96-B2A4F5D2368A}" srcId="{3550C5FB-0504-42A5-B40E-98D92A740963}" destId="{684A7D39-9792-4AA3-90F2-C40321C8B6A5}" srcOrd="0" destOrd="0" parTransId="{11EE9B65-6910-4F44-AE62-44E43D68E04D}" sibTransId="{142D1632-9623-49B0-8B7D-86B0C4E056C1}"/>
    <dgm:cxn modelId="{7F4744AB-17C6-489E-A67E-94D70A9E21CA}" type="presOf" srcId="{2C07DD11-FEA0-45BC-98FD-0D4A0A026BDC}" destId="{391DD233-6962-432D-9B51-74B9F7594F0D}" srcOrd="0" destOrd="0" presId="urn:microsoft.com/office/officeart/2011/layout/CircleProcess"/>
    <dgm:cxn modelId="{7FFEDCE8-0EE3-458E-8D89-1BA2BC6CB3B4}" type="presOf" srcId="{3550C5FB-0504-42A5-B40E-98D92A740963}" destId="{75A6E3AC-642C-4314-A94A-44256C926794}" srcOrd="0" destOrd="0" presId="urn:microsoft.com/office/officeart/2011/layout/CircleProcess"/>
    <dgm:cxn modelId="{EF8AFBE8-8E47-4D77-8484-E05EACB587FD}" srcId="{3550C5FB-0504-42A5-B40E-98D92A740963}" destId="{2C07DD11-FEA0-45BC-98FD-0D4A0A026BDC}" srcOrd="1" destOrd="0" parTransId="{26BE189A-C47D-4D18-86E1-4275C3448640}" sibTransId="{ADFF1C64-1773-45D7-A3AB-DE5D86B93963}"/>
    <dgm:cxn modelId="{3A0BE417-2F4B-4672-BE77-171A456A4D94}" type="presParOf" srcId="{75A6E3AC-642C-4314-A94A-44256C926794}" destId="{416A6F0E-2EF8-4464-AF46-5F059BCD8482}" srcOrd="0" destOrd="0" presId="urn:microsoft.com/office/officeart/2011/layout/CircleProcess"/>
    <dgm:cxn modelId="{D1864F66-A5E0-4D6D-8782-1684CCB786A7}" type="presParOf" srcId="{416A6F0E-2EF8-4464-AF46-5F059BCD8482}" destId="{71344673-9549-4C29-9D74-B0DE71F51F24}" srcOrd="0" destOrd="0" presId="urn:microsoft.com/office/officeart/2011/layout/CircleProcess"/>
    <dgm:cxn modelId="{0AF0DF31-9273-4E7B-8DFD-03DEE8E20342}" type="presParOf" srcId="{75A6E3AC-642C-4314-A94A-44256C926794}" destId="{6B59A69F-EB8F-4651-B3D1-6B17814B315C}" srcOrd="1" destOrd="0" presId="urn:microsoft.com/office/officeart/2011/layout/CircleProcess"/>
    <dgm:cxn modelId="{2B9164DF-7640-4219-AD52-FA3087797C96}" type="presParOf" srcId="{6B59A69F-EB8F-4651-B3D1-6B17814B315C}" destId="{C4235FDC-93EE-4534-9291-148F755F02DD}" srcOrd="0" destOrd="0" presId="urn:microsoft.com/office/officeart/2011/layout/CircleProcess"/>
    <dgm:cxn modelId="{C400C3FA-BA7D-4768-88D2-54F5E2B26424}" type="presParOf" srcId="{75A6E3AC-642C-4314-A94A-44256C926794}" destId="{73950ADA-6058-4948-A489-D9CFB4A2F89A}" srcOrd="2" destOrd="0" presId="urn:microsoft.com/office/officeart/2011/layout/CircleProcess"/>
    <dgm:cxn modelId="{E2EE5294-69FF-417C-A579-8603CFBAD15A}" type="presParOf" srcId="{75A6E3AC-642C-4314-A94A-44256C926794}" destId="{F45A7290-3AAC-4D6E-8050-66D485065299}" srcOrd="3" destOrd="0" presId="urn:microsoft.com/office/officeart/2011/layout/CircleProcess"/>
    <dgm:cxn modelId="{CE0AA4F3-35F2-4820-924B-3D2BE15D4723}" type="presParOf" srcId="{F45A7290-3AAC-4D6E-8050-66D485065299}" destId="{1F01ADA5-93AB-487C-853F-CF5E33A3AB08}" srcOrd="0" destOrd="0" presId="urn:microsoft.com/office/officeart/2011/layout/CircleProcess"/>
    <dgm:cxn modelId="{70BE5353-22A1-4819-A2C2-4F57C89DB144}" type="presParOf" srcId="{75A6E3AC-642C-4314-A94A-44256C926794}" destId="{EE0468A1-7A6D-4738-8F45-4CEA096AA98F}" srcOrd="4" destOrd="0" presId="urn:microsoft.com/office/officeart/2011/layout/CircleProcess"/>
    <dgm:cxn modelId="{9B395C35-DA59-4C20-8B30-0BA728529587}" type="presParOf" srcId="{EE0468A1-7A6D-4738-8F45-4CEA096AA98F}" destId="{391DD233-6962-432D-9B51-74B9F7594F0D}" srcOrd="0" destOrd="0" presId="urn:microsoft.com/office/officeart/2011/layout/CircleProcess"/>
    <dgm:cxn modelId="{8C508C6D-DFD1-44B9-A616-7462948ACBE5}" type="presParOf" srcId="{75A6E3AC-642C-4314-A94A-44256C926794}" destId="{E5394855-0454-4193-9E24-4182479F676D}" srcOrd="5" destOrd="0" presId="urn:microsoft.com/office/officeart/2011/layout/CircleProcess"/>
    <dgm:cxn modelId="{F5A3AB15-F989-4F0B-AB03-6B0CC4D8E211}" type="presParOf" srcId="{75A6E3AC-642C-4314-A94A-44256C926794}" destId="{F1B0E9AA-01B5-4CCC-A491-C94FBB64D26F}" srcOrd="6" destOrd="0" presId="urn:microsoft.com/office/officeart/2011/layout/CircleProcess"/>
    <dgm:cxn modelId="{DE33AAE5-1F75-4EF9-A234-4C98EC9A8401}" type="presParOf" srcId="{F1B0E9AA-01B5-4CCC-A491-C94FBB64D26F}" destId="{5CBFCD91-0517-49B0-956B-D73E92C78E71}" srcOrd="0" destOrd="0" presId="urn:microsoft.com/office/officeart/2011/layout/CircleProcess"/>
    <dgm:cxn modelId="{31D9A844-4D02-41A5-BE93-45EDCB5AAE44}" type="presParOf" srcId="{75A6E3AC-642C-4314-A94A-44256C926794}" destId="{61B75805-640E-4BB5-8EA8-0AD24302A052}" srcOrd="7" destOrd="0" presId="urn:microsoft.com/office/officeart/2011/layout/CircleProcess"/>
    <dgm:cxn modelId="{E1CF2745-4CB0-4869-BC9C-01748487AFCE}" type="presParOf" srcId="{61B75805-640E-4BB5-8EA8-0AD24302A052}" destId="{75C88DE6-5C54-4917-AB85-E8E29BC6CE6B}" srcOrd="0" destOrd="0" presId="urn:microsoft.com/office/officeart/2011/layout/CircleProcess"/>
    <dgm:cxn modelId="{D7771FCD-575D-429C-8C35-95289700A673}" type="presParOf" srcId="{75A6E3AC-642C-4314-A94A-44256C926794}" destId="{9693D4F0-2477-471A-9F53-2F1400FF22DE}" srcOrd="8" destOrd="0" presId="urn:microsoft.com/office/officeart/2011/layout/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44673-9549-4C29-9D74-B0DE71F51F24}">
      <dsp:nvSpPr>
        <dsp:cNvPr id="0" name=""/>
        <dsp:cNvSpPr/>
      </dsp:nvSpPr>
      <dsp:spPr>
        <a:xfrm>
          <a:off x="2436680" y="449003"/>
          <a:ext cx="973057" cy="935037"/>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235FDC-93EE-4534-9291-148F755F02DD}">
      <dsp:nvSpPr>
        <dsp:cNvPr id="0" name=""/>
        <dsp:cNvSpPr/>
      </dsp:nvSpPr>
      <dsp:spPr>
        <a:xfrm>
          <a:off x="2461286" y="479534"/>
          <a:ext cx="929401" cy="877108"/>
        </a:xfrm>
        <a:prstGeom prst="ellipse">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kern="1200"/>
            <a:t>XX </a:t>
          </a:r>
        </a:p>
        <a:p>
          <a:pPr marL="0" lvl="0" indent="0" algn="ctr" defTabSz="266700">
            <a:lnSpc>
              <a:spcPct val="90000"/>
            </a:lnSpc>
            <a:spcBef>
              <a:spcPct val="0"/>
            </a:spcBef>
            <a:spcAft>
              <a:spcPct val="35000"/>
            </a:spcAft>
            <a:buNone/>
          </a:pPr>
          <a:r>
            <a:rPr lang="en-GB" sz="600" kern="1200"/>
            <a:t>Potential Patients Impacted per month</a:t>
          </a:r>
        </a:p>
      </dsp:txBody>
      <dsp:txXfrm>
        <a:off x="2594150" y="604858"/>
        <a:ext cx="663672" cy="626459"/>
      </dsp:txXfrm>
    </dsp:sp>
    <dsp:sp modelId="{1F01ADA5-93AB-487C-853F-CF5E33A3AB08}">
      <dsp:nvSpPr>
        <dsp:cNvPr id="0" name=""/>
        <dsp:cNvSpPr/>
      </dsp:nvSpPr>
      <dsp:spPr>
        <a:xfrm rot="2700000">
          <a:off x="1690573" y="620887"/>
          <a:ext cx="729531" cy="729531"/>
        </a:xfrm>
        <a:prstGeom prst="teardrop">
          <a:avLst>
            <a:gd name="adj" fmla="val 100000"/>
          </a:avLst>
        </a:prstGeom>
        <a:solidFill>
          <a:schemeClr val="accent4">
            <a:hueOff val="1754610"/>
            <a:satOff val="2418"/>
            <a:lumOff val="-460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1DD233-6962-432D-9B51-74B9F7594F0D}">
      <dsp:nvSpPr>
        <dsp:cNvPr id="0" name=""/>
        <dsp:cNvSpPr/>
      </dsp:nvSpPr>
      <dsp:spPr>
        <a:xfrm>
          <a:off x="1708202" y="638507"/>
          <a:ext cx="694307" cy="694426"/>
        </a:xfrm>
        <a:prstGeom prst="ellipse">
          <a:avLst/>
        </a:prstGeom>
        <a:solidFill>
          <a:schemeClr val="lt1">
            <a:alpha val="90000"/>
            <a:hueOff val="0"/>
            <a:satOff val="0"/>
            <a:lumOff val="0"/>
            <a:alphaOff val="0"/>
          </a:schemeClr>
        </a:solidFill>
        <a:ln w="19050" cap="flat" cmpd="sng" algn="ctr">
          <a:solidFill>
            <a:schemeClr val="accent4">
              <a:hueOff val="1754610"/>
              <a:satOff val="2418"/>
              <a:lumOff val="-4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kern="1200"/>
            <a:t>XX </a:t>
          </a:r>
        </a:p>
        <a:p>
          <a:pPr marL="0" lvl="0" indent="0" algn="ctr" defTabSz="266700" rtl="0">
            <a:lnSpc>
              <a:spcPct val="90000"/>
            </a:lnSpc>
            <a:spcBef>
              <a:spcPct val="0"/>
            </a:spcBef>
            <a:spcAft>
              <a:spcPct val="35000"/>
            </a:spcAft>
            <a:buNone/>
          </a:pPr>
          <a:r>
            <a:rPr lang="en-GB" sz="600" kern="1200"/>
            <a:t>No. of Patients p/</a:t>
          </a:r>
          <a:r>
            <a:rPr lang="en-GB" sz="600" kern="1200">
              <a:latin typeface="Arial" panose="020B0604020202020204"/>
            </a:rPr>
            <a:t>mo</a:t>
          </a:r>
        </a:p>
        <a:p>
          <a:pPr marL="0" lvl="0" indent="0" algn="ctr" defTabSz="266700">
            <a:lnSpc>
              <a:spcPct val="90000"/>
            </a:lnSpc>
            <a:spcBef>
              <a:spcPct val="0"/>
            </a:spcBef>
            <a:spcAft>
              <a:spcPct val="35000"/>
            </a:spcAft>
            <a:buNone/>
          </a:pPr>
          <a:r>
            <a:rPr lang="en-GB" sz="600" kern="1200">
              <a:latin typeface="Arial" panose="020B0604020202020204"/>
            </a:rPr>
            <a:t>nth</a:t>
          </a:r>
          <a:r>
            <a:rPr lang="en-GB" sz="600" kern="1200"/>
            <a:t> they see</a:t>
          </a:r>
        </a:p>
      </dsp:txBody>
      <dsp:txXfrm>
        <a:off x="1807458" y="737729"/>
        <a:ext cx="495795" cy="495981"/>
      </dsp:txXfrm>
    </dsp:sp>
    <dsp:sp modelId="{5CBFCD91-0517-49B0-956B-D73E92C78E71}">
      <dsp:nvSpPr>
        <dsp:cNvPr id="0" name=""/>
        <dsp:cNvSpPr/>
      </dsp:nvSpPr>
      <dsp:spPr>
        <a:xfrm rot="2700000">
          <a:off x="1061401" y="701444"/>
          <a:ext cx="606183" cy="606183"/>
        </a:xfrm>
        <a:prstGeom prst="teardrop">
          <a:avLst>
            <a:gd name="adj" fmla="val 100000"/>
          </a:avLst>
        </a:prstGeom>
        <a:solidFill>
          <a:schemeClr val="accent4">
            <a:hueOff val="3509221"/>
            <a:satOff val="4836"/>
            <a:lumOff val="-921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C88DE6-5C54-4917-AB85-E8E29BC6CE6B}">
      <dsp:nvSpPr>
        <dsp:cNvPr id="0" name=""/>
        <dsp:cNvSpPr/>
      </dsp:nvSpPr>
      <dsp:spPr>
        <a:xfrm>
          <a:off x="1119947" y="761440"/>
          <a:ext cx="489117" cy="486339"/>
        </a:xfrm>
        <a:prstGeom prst="ellipse">
          <a:avLst/>
        </a:prstGeom>
        <a:solidFill>
          <a:schemeClr val="lt1">
            <a:alpha val="90000"/>
            <a:hueOff val="0"/>
            <a:satOff val="0"/>
            <a:lumOff val="0"/>
            <a:alphaOff val="0"/>
          </a:schemeClr>
        </a:solidFill>
        <a:ln w="19050" cap="flat" cmpd="sng" algn="ctr">
          <a:solidFill>
            <a:schemeClr val="accent4">
              <a:hueOff val="3509221"/>
              <a:satOff val="4836"/>
              <a:lumOff val="-92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en-GB" sz="600" kern="1200"/>
            <a:t>XX</a:t>
          </a:r>
          <a:r>
            <a:rPr lang="en-GB" sz="600" kern="1200">
              <a:latin typeface="Arial" panose="020B0604020202020204"/>
            </a:rPr>
            <a:t> </a:t>
          </a:r>
          <a:endParaRPr lang="en-GB" sz="600" kern="1200"/>
        </a:p>
        <a:p>
          <a:pPr marL="0" lvl="0" indent="0" algn="ctr" defTabSz="266700">
            <a:lnSpc>
              <a:spcPct val="90000"/>
            </a:lnSpc>
            <a:spcBef>
              <a:spcPct val="0"/>
            </a:spcBef>
            <a:spcAft>
              <a:spcPct val="35000"/>
            </a:spcAft>
            <a:buNone/>
          </a:pPr>
          <a:r>
            <a:rPr lang="en-GB" sz="600" kern="1200"/>
            <a:t>No. of HCPs</a:t>
          </a:r>
        </a:p>
      </dsp:txBody>
      <dsp:txXfrm>
        <a:off x="1189870" y="830930"/>
        <a:ext cx="349272" cy="347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44673-9549-4C29-9D74-B0DE71F51F24}">
      <dsp:nvSpPr>
        <dsp:cNvPr id="0" name=""/>
        <dsp:cNvSpPr/>
      </dsp:nvSpPr>
      <dsp:spPr>
        <a:xfrm>
          <a:off x="2436680" y="449003"/>
          <a:ext cx="973057" cy="935037"/>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235FDC-93EE-4534-9291-148F755F02DD}">
      <dsp:nvSpPr>
        <dsp:cNvPr id="0" name=""/>
        <dsp:cNvSpPr/>
      </dsp:nvSpPr>
      <dsp:spPr>
        <a:xfrm>
          <a:off x="2461286" y="479534"/>
          <a:ext cx="929401" cy="877108"/>
        </a:xfrm>
        <a:prstGeom prst="ellipse">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kern="1200"/>
            <a:t>XX </a:t>
          </a:r>
        </a:p>
        <a:p>
          <a:pPr marL="0" lvl="0" indent="0" algn="ctr" defTabSz="266700">
            <a:lnSpc>
              <a:spcPct val="90000"/>
            </a:lnSpc>
            <a:spcBef>
              <a:spcPct val="0"/>
            </a:spcBef>
            <a:spcAft>
              <a:spcPct val="35000"/>
            </a:spcAft>
            <a:buNone/>
          </a:pPr>
          <a:r>
            <a:rPr lang="en-GB" sz="600" kern="1200"/>
            <a:t>Potential Patients Impacted per month</a:t>
          </a:r>
        </a:p>
      </dsp:txBody>
      <dsp:txXfrm>
        <a:off x="2594150" y="604858"/>
        <a:ext cx="663672" cy="626459"/>
      </dsp:txXfrm>
    </dsp:sp>
    <dsp:sp modelId="{1F01ADA5-93AB-487C-853F-CF5E33A3AB08}">
      <dsp:nvSpPr>
        <dsp:cNvPr id="0" name=""/>
        <dsp:cNvSpPr/>
      </dsp:nvSpPr>
      <dsp:spPr>
        <a:xfrm rot="2700000">
          <a:off x="1690573" y="620887"/>
          <a:ext cx="729531" cy="729531"/>
        </a:xfrm>
        <a:prstGeom prst="teardrop">
          <a:avLst>
            <a:gd name="adj" fmla="val 100000"/>
          </a:avLst>
        </a:prstGeom>
        <a:solidFill>
          <a:schemeClr val="accent4">
            <a:hueOff val="1754610"/>
            <a:satOff val="2418"/>
            <a:lumOff val="-460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1DD233-6962-432D-9B51-74B9F7594F0D}">
      <dsp:nvSpPr>
        <dsp:cNvPr id="0" name=""/>
        <dsp:cNvSpPr/>
      </dsp:nvSpPr>
      <dsp:spPr>
        <a:xfrm>
          <a:off x="1708202" y="638507"/>
          <a:ext cx="694307" cy="694426"/>
        </a:xfrm>
        <a:prstGeom prst="ellipse">
          <a:avLst/>
        </a:prstGeom>
        <a:solidFill>
          <a:schemeClr val="lt1">
            <a:alpha val="90000"/>
            <a:hueOff val="0"/>
            <a:satOff val="0"/>
            <a:lumOff val="0"/>
            <a:alphaOff val="0"/>
          </a:schemeClr>
        </a:solidFill>
        <a:ln w="19050" cap="flat" cmpd="sng" algn="ctr">
          <a:solidFill>
            <a:schemeClr val="accent4">
              <a:hueOff val="1754610"/>
              <a:satOff val="2418"/>
              <a:lumOff val="-4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kern="1200"/>
            <a:t>XX </a:t>
          </a:r>
        </a:p>
        <a:p>
          <a:pPr marL="0" lvl="0" indent="0" algn="ctr" defTabSz="266700" rtl="0">
            <a:lnSpc>
              <a:spcPct val="90000"/>
            </a:lnSpc>
            <a:spcBef>
              <a:spcPct val="0"/>
            </a:spcBef>
            <a:spcAft>
              <a:spcPct val="35000"/>
            </a:spcAft>
            <a:buNone/>
          </a:pPr>
          <a:r>
            <a:rPr lang="en-GB" sz="600" kern="1200"/>
            <a:t>No. of Patients p/</a:t>
          </a:r>
          <a:r>
            <a:rPr lang="en-GB" sz="600" kern="1200">
              <a:latin typeface="Arial" panose="020B0604020202020204"/>
            </a:rPr>
            <a:t>mo</a:t>
          </a:r>
        </a:p>
        <a:p>
          <a:pPr marL="0" lvl="0" indent="0" algn="ctr" defTabSz="266700">
            <a:lnSpc>
              <a:spcPct val="90000"/>
            </a:lnSpc>
            <a:spcBef>
              <a:spcPct val="0"/>
            </a:spcBef>
            <a:spcAft>
              <a:spcPct val="35000"/>
            </a:spcAft>
            <a:buNone/>
          </a:pPr>
          <a:r>
            <a:rPr lang="en-GB" sz="600" kern="1200">
              <a:latin typeface="Arial" panose="020B0604020202020204"/>
            </a:rPr>
            <a:t>nth</a:t>
          </a:r>
          <a:r>
            <a:rPr lang="en-GB" sz="600" kern="1200"/>
            <a:t> they see</a:t>
          </a:r>
        </a:p>
      </dsp:txBody>
      <dsp:txXfrm>
        <a:off x="1807458" y="737729"/>
        <a:ext cx="495795" cy="495981"/>
      </dsp:txXfrm>
    </dsp:sp>
    <dsp:sp modelId="{5CBFCD91-0517-49B0-956B-D73E92C78E71}">
      <dsp:nvSpPr>
        <dsp:cNvPr id="0" name=""/>
        <dsp:cNvSpPr/>
      </dsp:nvSpPr>
      <dsp:spPr>
        <a:xfrm rot="2700000">
          <a:off x="1061401" y="701444"/>
          <a:ext cx="606183" cy="606183"/>
        </a:xfrm>
        <a:prstGeom prst="teardrop">
          <a:avLst>
            <a:gd name="adj" fmla="val 100000"/>
          </a:avLst>
        </a:prstGeom>
        <a:solidFill>
          <a:schemeClr val="accent4">
            <a:hueOff val="3509221"/>
            <a:satOff val="4836"/>
            <a:lumOff val="-921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C88DE6-5C54-4917-AB85-E8E29BC6CE6B}">
      <dsp:nvSpPr>
        <dsp:cNvPr id="0" name=""/>
        <dsp:cNvSpPr/>
      </dsp:nvSpPr>
      <dsp:spPr>
        <a:xfrm>
          <a:off x="1119947" y="761440"/>
          <a:ext cx="489117" cy="486339"/>
        </a:xfrm>
        <a:prstGeom prst="ellipse">
          <a:avLst/>
        </a:prstGeom>
        <a:solidFill>
          <a:schemeClr val="lt1">
            <a:alpha val="90000"/>
            <a:hueOff val="0"/>
            <a:satOff val="0"/>
            <a:lumOff val="0"/>
            <a:alphaOff val="0"/>
          </a:schemeClr>
        </a:solidFill>
        <a:ln w="19050" cap="flat" cmpd="sng" algn="ctr">
          <a:solidFill>
            <a:schemeClr val="accent4">
              <a:hueOff val="3509221"/>
              <a:satOff val="4836"/>
              <a:lumOff val="-92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en-GB" sz="600" kern="1200"/>
            <a:t>XX</a:t>
          </a:r>
          <a:r>
            <a:rPr lang="en-GB" sz="600" kern="1200">
              <a:latin typeface="Arial" panose="020B0604020202020204"/>
            </a:rPr>
            <a:t> </a:t>
          </a:r>
          <a:endParaRPr lang="en-GB" sz="600" kern="1200"/>
        </a:p>
        <a:p>
          <a:pPr marL="0" lvl="0" indent="0" algn="ctr" defTabSz="266700">
            <a:lnSpc>
              <a:spcPct val="90000"/>
            </a:lnSpc>
            <a:spcBef>
              <a:spcPct val="0"/>
            </a:spcBef>
            <a:spcAft>
              <a:spcPct val="35000"/>
            </a:spcAft>
            <a:buNone/>
          </a:pPr>
          <a:r>
            <a:rPr lang="en-GB" sz="600" kern="1200"/>
            <a:t>No. of HCPs</a:t>
          </a:r>
        </a:p>
      </dsp:txBody>
      <dsp:txXfrm>
        <a:off x="1189870" y="830930"/>
        <a:ext cx="349272" cy="3473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44673-9549-4C29-9D74-B0DE71F51F24}">
      <dsp:nvSpPr>
        <dsp:cNvPr id="0" name=""/>
        <dsp:cNvSpPr/>
      </dsp:nvSpPr>
      <dsp:spPr>
        <a:xfrm>
          <a:off x="2436680" y="449003"/>
          <a:ext cx="973057" cy="935037"/>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235FDC-93EE-4534-9291-148F755F02DD}">
      <dsp:nvSpPr>
        <dsp:cNvPr id="0" name=""/>
        <dsp:cNvSpPr/>
      </dsp:nvSpPr>
      <dsp:spPr>
        <a:xfrm>
          <a:off x="2461286" y="479534"/>
          <a:ext cx="929401" cy="877108"/>
        </a:xfrm>
        <a:prstGeom prst="ellipse">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kern="1200"/>
            <a:t>XX </a:t>
          </a:r>
        </a:p>
        <a:p>
          <a:pPr marL="0" lvl="0" indent="0" algn="ctr" defTabSz="266700">
            <a:lnSpc>
              <a:spcPct val="90000"/>
            </a:lnSpc>
            <a:spcBef>
              <a:spcPct val="0"/>
            </a:spcBef>
            <a:spcAft>
              <a:spcPct val="35000"/>
            </a:spcAft>
            <a:buNone/>
          </a:pPr>
          <a:r>
            <a:rPr lang="en-GB" sz="600" kern="1200"/>
            <a:t>Potential Patients Impacted per month</a:t>
          </a:r>
        </a:p>
      </dsp:txBody>
      <dsp:txXfrm>
        <a:off x="2594150" y="604858"/>
        <a:ext cx="663672" cy="626459"/>
      </dsp:txXfrm>
    </dsp:sp>
    <dsp:sp modelId="{1F01ADA5-93AB-487C-853F-CF5E33A3AB08}">
      <dsp:nvSpPr>
        <dsp:cNvPr id="0" name=""/>
        <dsp:cNvSpPr/>
      </dsp:nvSpPr>
      <dsp:spPr>
        <a:xfrm rot="2700000">
          <a:off x="1690573" y="620887"/>
          <a:ext cx="729531" cy="729531"/>
        </a:xfrm>
        <a:prstGeom prst="teardrop">
          <a:avLst>
            <a:gd name="adj" fmla="val 100000"/>
          </a:avLst>
        </a:prstGeom>
        <a:solidFill>
          <a:schemeClr val="accent4">
            <a:hueOff val="1754610"/>
            <a:satOff val="2418"/>
            <a:lumOff val="-460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1DD233-6962-432D-9B51-74B9F7594F0D}">
      <dsp:nvSpPr>
        <dsp:cNvPr id="0" name=""/>
        <dsp:cNvSpPr/>
      </dsp:nvSpPr>
      <dsp:spPr>
        <a:xfrm>
          <a:off x="1708202" y="638507"/>
          <a:ext cx="694307" cy="694426"/>
        </a:xfrm>
        <a:prstGeom prst="ellipse">
          <a:avLst/>
        </a:prstGeom>
        <a:solidFill>
          <a:schemeClr val="lt1">
            <a:alpha val="90000"/>
            <a:hueOff val="0"/>
            <a:satOff val="0"/>
            <a:lumOff val="0"/>
            <a:alphaOff val="0"/>
          </a:schemeClr>
        </a:solidFill>
        <a:ln w="19050" cap="flat" cmpd="sng" algn="ctr">
          <a:solidFill>
            <a:schemeClr val="accent4">
              <a:hueOff val="1754610"/>
              <a:satOff val="2418"/>
              <a:lumOff val="-4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kern="1200"/>
            <a:t>XX </a:t>
          </a:r>
        </a:p>
        <a:p>
          <a:pPr marL="0" lvl="0" indent="0" algn="ctr" defTabSz="266700" rtl="0">
            <a:lnSpc>
              <a:spcPct val="90000"/>
            </a:lnSpc>
            <a:spcBef>
              <a:spcPct val="0"/>
            </a:spcBef>
            <a:spcAft>
              <a:spcPct val="35000"/>
            </a:spcAft>
            <a:buNone/>
          </a:pPr>
          <a:r>
            <a:rPr lang="en-GB" sz="600" kern="1200"/>
            <a:t>No. of Patients p/</a:t>
          </a:r>
          <a:r>
            <a:rPr lang="en-GB" sz="600" kern="1200">
              <a:latin typeface="Arial" panose="020B0604020202020204"/>
            </a:rPr>
            <a:t>mo</a:t>
          </a:r>
        </a:p>
        <a:p>
          <a:pPr marL="0" lvl="0" indent="0" algn="ctr" defTabSz="266700">
            <a:lnSpc>
              <a:spcPct val="90000"/>
            </a:lnSpc>
            <a:spcBef>
              <a:spcPct val="0"/>
            </a:spcBef>
            <a:spcAft>
              <a:spcPct val="35000"/>
            </a:spcAft>
            <a:buNone/>
          </a:pPr>
          <a:r>
            <a:rPr lang="en-GB" sz="600" kern="1200">
              <a:latin typeface="Arial" panose="020B0604020202020204"/>
            </a:rPr>
            <a:t>nth</a:t>
          </a:r>
          <a:r>
            <a:rPr lang="en-GB" sz="600" kern="1200"/>
            <a:t> they see</a:t>
          </a:r>
        </a:p>
      </dsp:txBody>
      <dsp:txXfrm>
        <a:off x="1807458" y="737729"/>
        <a:ext cx="495795" cy="495981"/>
      </dsp:txXfrm>
    </dsp:sp>
    <dsp:sp modelId="{5CBFCD91-0517-49B0-956B-D73E92C78E71}">
      <dsp:nvSpPr>
        <dsp:cNvPr id="0" name=""/>
        <dsp:cNvSpPr/>
      </dsp:nvSpPr>
      <dsp:spPr>
        <a:xfrm rot="2700000">
          <a:off x="1061401" y="701444"/>
          <a:ext cx="606183" cy="606183"/>
        </a:xfrm>
        <a:prstGeom prst="teardrop">
          <a:avLst>
            <a:gd name="adj" fmla="val 100000"/>
          </a:avLst>
        </a:prstGeom>
        <a:solidFill>
          <a:schemeClr val="accent4">
            <a:hueOff val="3509221"/>
            <a:satOff val="4836"/>
            <a:lumOff val="-921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C88DE6-5C54-4917-AB85-E8E29BC6CE6B}">
      <dsp:nvSpPr>
        <dsp:cNvPr id="0" name=""/>
        <dsp:cNvSpPr/>
      </dsp:nvSpPr>
      <dsp:spPr>
        <a:xfrm>
          <a:off x="1119947" y="761440"/>
          <a:ext cx="489117" cy="486339"/>
        </a:xfrm>
        <a:prstGeom prst="ellipse">
          <a:avLst/>
        </a:prstGeom>
        <a:solidFill>
          <a:schemeClr val="lt1">
            <a:alpha val="90000"/>
            <a:hueOff val="0"/>
            <a:satOff val="0"/>
            <a:lumOff val="0"/>
            <a:alphaOff val="0"/>
          </a:schemeClr>
        </a:solidFill>
        <a:ln w="19050" cap="flat" cmpd="sng" algn="ctr">
          <a:solidFill>
            <a:schemeClr val="accent4">
              <a:hueOff val="3509221"/>
              <a:satOff val="4836"/>
              <a:lumOff val="-92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en-GB" sz="600" kern="1200"/>
            <a:t>XX</a:t>
          </a:r>
          <a:r>
            <a:rPr lang="en-GB" sz="600" kern="1200">
              <a:latin typeface="Arial" panose="020B0604020202020204"/>
            </a:rPr>
            <a:t> </a:t>
          </a:r>
          <a:endParaRPr lang="en-GB" sz="600" kern="1200"/>
        </a:p>
        <a:p>
          <a:pPr marL="0" lvl="0" indent="0" algn="ctr" defTabSz="266700">
            <a:lnSpc>
              <a:spcPct val="90000"/>
            </a:lnSpc>
            <a:spcBef>
              <a:spcPct val="0"/>
            </a:spcBef>
            <a:spcAft>
              <a:spcPct val="35000"/>
            </a:spcAft>
            <a:buNone/>
          </a:pPr>
          <a:r>
            <a:rPr lang="en-GB" sz="600" kern="1200"/>
            <a:t>No. of HCPs</a:t>
          </a:r>
        </a:p>
      </dsp:txBody>
      <dsp:txXfrm>
        <a:off x="1189870" y="830930"/>
        <a:ext cx="349272" cy="347359"/>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F396EC-3F34-5B5A-DD05-14265C6D0D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7AD89F3-7CEF-0C44-C43D-F8523F7C2C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0877FB-D4CD-4AC5-9885-2794260583DA}" type="datetimeFigureOut">
              <a:rPr lang="en-GB" smtClean="0"/>
              <a:t>20/08/2025</a:t>
            </a:fld>
            <a:endParaRPr lang="en-GB"/>
          </a:p>
        </p:txBody>
      </p:sp>
      <p:sp>
        <p:nvSpPr>
          <p:cNvPr id="4" name="Footer Placeholder 3">
            <a:extLst>
              <a:ext uri="{FF2B5EF4-FFF2-40B4-BE49-F238E27FC236}">
                <a16:creationId xmlns:a16="http://schemas.microsoft.com/office/drawing/2014/main" id="{46195038-4695-C527-BE8F-F0557D2621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C5F3C13-6D08-F17F-C1D8-B3FA1403CD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8AAEAD-4047-4BA1-A59C-711743A795BC}" type="slidenum">
              <a:rPr lang="en-GB" smtClean="0"/>
              <a:t>‹#›</a:t>
            </a:fld>
            <a:endParaRPr lang="en-GB"/>
          </a:p>
        </p:txBody>
      </p:sp>
    </p:spTree>
    <p:extLst>
      <p:ext uri="{BB962C8B-B14F-4D97-AF65-F5344CB8AC3E}">
        <p14:creationId xmlns:p14="http://schemas.microsoft.com/office/powerpoint/2010/main" val="4272547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AB2207-6DD8-4779-B2BE-91C632E3F6F1}"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F6CC06-BEAA-41B5-8E4D-7EC281013106}" type="slidenum">
              <a:rPr lang="en-US" smtClean="0"/>
              <a:t>‹#›</a:t>
            </a:fld>
            <a:endParaRPr lang="en-US"/>
          </a:p>
        </p:txBody>
      </p:sp>
    </p:spTree>
    <p:extLst>
      <p:ext uri="{BB962C8B-B14F-4D97-AF65-F5344CB8AC3E}">
        <p14:creationId xmlns:p14="http://schemas.microsoft.com/office/powerpoint/2010/main" val="382294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F6CC06-BEAA-41B5-8E4D-7EC281013106}" type="slidenum">
              <a:rPr lang="en-US" smtClean="0"/>
              <a:t>2</a:t>
            </a:fld>
            <a:endParaRPr lang="en-US"/>
          </a:p>
        </p:txBody>
      </p:sp>
    </p:spTree>
    <p:extLst>
      <p:ext uri="{BB962C8B-B14F-4D97-AF65-F5344CB8AC3E}">
        <p14:creationId xmlns:p14="http://schemas.microsoft.com/office/powerpoint/2010/main" val="1815779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F88F8-07C3-2804-0BC4-3493ED943A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69AD5-C84D-3D5F-2BC6-D70EBCB1EA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878B4D-2849-A42D-C6AF-C51FA8E63D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4CD2DD-B00C-872F-5FB4-B2F0B6D21893}"/>
              </a:ext>
            </a:extLst>
          </p:cNvPr>
          <p:cNvSpPr>
            <a:spLocks noGrp="1"/>
          </p:cNvSpPr>
          <p:nvPr>
            <p:ph type="sldNum" sz="quarter" idx="5"/>
          </p:nvPr>
        </p:nvSpPr>
        <p:spPr/>
        <p:txBody>
          <a:bodyPr/>
          <a:lstStyle/>
          <a:p>
            <a:fld id="{35F6CC06-BEAA-41B5-8E4D-7EC281013106}" type="slidenum">
              <a:rPr lang="en-US" smtClean="0"/>
              <a:t>4</a:t>
            </a:fld>
            <a:endParaRPr lang="en-US"/>
          </a:p>
        </p:txBody>
      </p:sp>
    </p:spTree>
    <p:extLst>
      <p:ext uri="{BB962C8B-B14F-4D97-AF65-F5344CB8AC3E}">
        <p14:creationId xmlns:p14="http://schemas.microsoft.com/office/powerpoint/2010/main" val="1200215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AAF5C-2AA7-55BC-2B62-0D22E0E776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BAB481-3F76-2D9A-EBB1-F81E0DA9D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E32D00-EBFB-2138-73E3-589840FD1D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9B0EA9-866F-E9AF-AABB-74FBB929C4FD}"/>
              </a:ext>
            </a:extLst>
          </p:cNvPr>
          <p:cNvSpPr>
            <a:spLocks noGrp="1"/>
          </p:cNvSpPr>
          <p:nvPr>
            <p:ph type="sldNum" sz="quarter" idx="5"/>
          </p:nvPr>
        </p:nvSpPr>
        <p:spPr/>
        <p:txBody>
          <a:bodyPr/>
          <a:lstStyle/>
          <a:p>
            <a:fld id="{35F6CC06-BEAA-41B5-8E4D-7EC281013106}" type="slidenum">
              <a:rPr lang="en-US" smtClean="0"/>
              <a:t>13</a:t>
            </a:fld>
            <a:endParaRPr lang="en-US"/>
          </a:p>
        </p:txBody>
      </p:sp>
    </p:spTree>
    <p:extLst>
      <p:ext uri="{BB962C8B-B14F-4D97-AF65-F5344CB8AC3E}">
        <p14:creationId xmlns:p14="http://schemas.microsoft.com/office/powerpoint/2010/main" val="3453631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7609CD-FEE1-754A-A8D9-A51B7C09F7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C3B3B386-54C1-7148-AC4D-BAC82472F788}"/>
              </a:ext>
            </a:extLst>
          </p:cNvPr>
          <p:cNvSpPr>
            <a:spLocks noGrp="1"/>
          </p:cNvSpPr>
          <p:nvPr>
            <p:ph type="ctrTitle" hasCustomPrompt="1"/>
          </p:nvPr>
        </p:nvSpPr>
        <p:spPr>
          <a:xfrm>
            <a:off x="1619536" y="1258839"/>
            <a:ext cx="5941325" cy="2387600"/>
          </a:xfrm>
          <a:prstGeom prst="rect">
            <a:avLst/>
          </a:prstGeom>
        </p:spPr>
        <p:txBody>
          <a:bodyPr anchor="b">
            <a:normAutofit/>
          </a:bodyPr>
          <a:lstStyle>
            <a:lvl1pPr algn="l">
              <a:defRPr sz="5000" b="1">
                <a:solidFill>
                  <a:schemeClr val="tx1">
                    <a:lumMod val="85000"/>
                    <a:lumOff val="15000"/>
                  </a:schemeClr>
                </a:solidFill>
                <a:latin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5DC735B3-17B8-984F-AF11-90804342BADA}"/>
              </a:ext>
            </a:extLst>
          </p:cNvPr>
          <p:cNvSpPr>
            <a:spLocks noGrp="1"/>
          </p:cNvSpPr>
          <p:nvPr>
            <p:ph type="subTitle" idx="1"/>
          </p:nvPr>
        </p:nvSpPr>
        <p:spPr>
          <a:xfrm>
            <a:off x="1619536" y="3738514"/>
            <a:ext cx="5941325" cy="792480"/>
          </a:xfrm>
          <a:prstGeom prst="rect">
            <a:avLst/>
          </a:prstGeom>
        </p:spPr>
        <p:txBody>
          <a:bodyPr/>
          <a:lstStyle>
            <a:lvl1pPr marL="0" indent="0" algn="l">
              <a:buNone/>
              <a:defRPr sz="2400">
                <a:solidFill>
                  <a:schemeClr val="tx1">
                    <a:lumMod val="85000"/>
                    <a:lumOff val="15000"/>
                  </a:schemeClr>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94687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3 -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12EBF-B497-924C-BE96-BBAD27070A3D}"/>
              </a:ext>
            </a:extLst>
          </p:cNvPr>
          <p:cNvSpPr>
            <a:spLocks noGrp="1"/>
          </p:cNvSpPr>
          <p:nvPr>
            <p:ph type="title"/>
          </p:nvPr>
        </p:nvSpPr>
        <p:spPr>
          <a:xfrm>
            <a:off x="755241" y="909930"/>
            <a:ext cx="10592209" cy="2852737"/>
          </a:xfrm>
          <a:prstGeom prst="rect">
            <a:avLst/>
          </a:prstGeom>
        </p:spPr>
        <p:txBody>
          <a:bodyPr anchor="b">
            <a:normAutofit/>
          </a:bodyPr>
          <a:lstStyle>
            <a:lvl1pPr>
              <a:defRPr sz="4500" b="1">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8DA3EA4B-D2A3-E040-9D48-AF537354D1A9}"/>
              </a:ext>
            </a:extLst>
          </p:cNvPr>
          <p:cNvSpPr>
            <a:spLocks noGrp="1"/>
          </p:cNvSpPr>
          <p:nvPr>
            <p:ph type="body" idx="1"/>
          </p:nvPr>
        </p:nvSpPr>
        <p:spPr>
          <a:xfrm>
            <a:off x="755241" y="4361389"/>
            <a:ext cx="10592209" cy="805072"/>
          </a:xfrm>
          <a:prstGeom prst="rect">
            <a:avLst/>
          </a:prstGeom>
        </p:spPr>
        <p:txBody>
          <a:bodyPr>
            <a:normAutofit/>
          </a:bodyPr>
          <a:lstStyle>
            <a:lvl1pPr marL="0" indent="0">
              <a:buNone/>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900EC5D3-627D-70A7-6F1F-FD2D9265CF8A}"/>
              </a:ext>
            </a:extLst>
          </p:cNvPr>
          <p:cNvCxnSpPr>
            <a:cxnSpLocks/>
          </p:cNvCxnSpPr>
          <p:nvPr userDrawn="1"/>
        </p:nvCxnSpPr>
        <p:spPr>
          <a:xfrm>
            <a:off x="618879" y="2609820"/>
            <a:ext cx="0" cy="1093472"/>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4">
            <a:extLst>
              <a:ext uri="{FF2B5EF4-FFF2-40B4-BE49-F238E27FC236}">
                <a16:creationId xmlns:a16="http://schemas.microsoft.com/office/drawing/2014/main" id="{AB961EBB-A007-5D4E-EF99-F7C8F293F131}"/>
              </a:ext>
            </a:extLst>
          </p:cNvPr>
          <p:cNvSpPr>
            <a:spLocks noGrp="1"/>
          </p:cNvSpPr>
          <p:nvPr>
            <p:ph type="body" sz="quarter" idx="13" hasCustomPrompt="1"/>
          </p:nvPr>
        </p:nvSpPr>
        <p:spPr>
          <a:xfrm>
            <a:off x="865239" y="6456819"/>
            <a:ext cx="7973961" cy="215444"/>
          </a:xfrm>
          <a:prstGeom prst="rect">
            <a:avLst/>
          </a:prstGeom>
        </p:spPr>
        <p:txBody>
          <a:bodyPr wrap="square" anchor="b" anchorCtr="0">
            <a:spAutoFit/>
          </a:bodyPr>
          <a:lstStyle>
            <a:lvl1pPr marL="0" indent="0">
              <a:lnSpc>
                <a:spcPct val="100000"/>
              </a:lnSpc>
              <a:spcBef>
                <a:spcPts val="0"/>
              </a:spcBef>
              <a:buFont typeface="Arial" panose="020B0604020202020204" pitchFamily="34" charset="0"/>
              <a:buNone/>
              <a:defRPr sz="800">
                <a:solidFill>
                  <a:schemeClr val="tx1">
                    <a:lumMod val="50000"/>
                    <a:lumOff val="50000"/>
                  </a:schemeClr>
                </a:solidFill>
              </a:defRPr>
            </a:lvl1pPr>
          </a:lstStyle>
          <a:p>
            <a:pPr lvl="0"/>
            <a:r>
              <a:rPr lang="en-US" dirty="0"/>
              <a:t>Footnotes</a:t>
            </a:r>
          </a:p>
        </p:txBody>
      </p:sp>
      <p:grpSp>
        <p:nvGrpSpPr>
          <p:cNvPr id="6" name="Group 5">
            <a:extLst>
              <a:ext uri="{FF2B5EF4-FFF2-40B4-BE49-F238E27FC236}">
                <a16:creationId xmlns:a16="http://schemas.microsoft.com/office/drawing/2014/main" id="{2CE6E4FA-309E-6796-3D12-658A340A3C53}"/>
              </a:ext>
            </a:extLst>
          </p:cNvPr>
          <p:cNvGrpSpPr/>
          <p:nvPr userDrawn="1"/>
        </p:nvGrpSpPr>
        <p:grpSpPr>
          <a:xfrm>
            <a:off x="11493500" y="-11113"/>
            <a:ext cx="666751" cy="606426"/>
            <a:chOff x="11493500" y="-11113"/>
            <a:chExt cx="666751" cy="606426"/>
          </a:xfrm>
        </p:grpSpPr>
        <p:sp>
          <p:nvSpPr>
            <p:cNvPr id="7" name="Freeform 26">
              <a:extLst>
                <a:ext uri="{FF2B5EF4-FFF2-40B4-BE49-F238E27FC236}">
                  <a16:creationId xmlns:a16="http://schemas.microsoft.com/office/drawing/2014/main" id="{B259AC03-2090-801A-AEA7-890C8FAFE54C}"/>
                </a:ext>
              </a:extLst>
            </p:cNvPr>
            <p:cNvSpPr>
              <a:spLocks/>
            </p:cNvSpPr>
            <p:nvPr/>
          </p:nvSpPr>
          <p:spPr bwMode="auto">
            <a:xfrm>
              <a:off x="11896725" y="-11113"/>
              <a:ext cx="188912" cy="192088"/>
            </a:xfrm>
            <a:custGeom>
              <a:avLst/>
              <a:gdLst>
                <a:gd name="T0" fmla="*/ 0 w 197"/>
                <a:gd name="T1" fmla="*/ 200 h 200"/>
                <a:gd name="T2" fmla="*/ 0 w 197"/>
                <a:gd name="T3" fmla="*/ 200 h 200"/>
                <a:gd name="T4" fmla="*/ 197 w 197"/>
                <a:gd name="T5" fmla="*/ 0 h 200"/>
              </a:gdLst>
              <a:ahLst/>
              <a:cxnLst>
                <a:cxn ang="0">
                  <a:pos x="T0" y="T1"/>
                </a:cxn>
                <a:cxn ang="0">
                  <a:pos x="T2" y="T3"/>
                </a:cxn>
                <a:cxn ang="0">
                  <a:pos x="T4" y="T5"/>
                </a:cxn>
              </a:cxnLst>
              <a:rect l="0" t="0" r="r" b="b"/>
              <a:pathLst>
                <a:path w="197" h="200">
                  <a:moveTo>
                    <a:pt x="0" y="200"/>
                  </a:moveTo>
                  <a:lnTo>
                    <a:pt x="0" y="200"/>
                  </a:lnTo>
                  <a:lnTo>
                    <a:pt x="197" y="0"/>
                  </a:lnTo>
                </a:path>
              </a:pathLst>
            </a:custGeom>
            <a:noFill/>
            <a:ln w="38100" cap="rnd">
              <a:solidFill>
                <a:srgbClr val="133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28">
              <a:extLst>
                <a:ext uri="{FF2B5EF4-FFF2-40B4-BE49-F238E27FC236}">
                  <a16:creationId xmlns:a16="http://schemas.microsoft.com/office/drawing/2014/main" id="{2AD2877E-2497-63BF-8A92-A88671898234}"/>
                </a:ext>
              </a:extLst>
            </p:cNvPr>
            <p:cNvSpPr>
              <a:spLocks/>
            </p:cNvSpPr>
            <p:nvPr/>
          </p:nvSpPr>
          <p:spPr bwMode="auto">
            <a:xfrm>
              <a:off x="11991975" y="-11113"/>
              <a:ext cx="93662" cy="96838"/>
            </a:xfrm>
            <a:custGeom>
              <a:avLst/>
              <a:gdLst>
                <a:gd name="T0" fmla="*/ 0 w 99"/>
                <a:gd name="T1" fmla="*/ 100 h 100"/>
                <a:gd name="T2" fmla="*/ 0 w 99"/>
                <a:gd name="T3" fmla="*/ 100 h 100"/>
                <a:gd name="T4" fmla="*/ 99 w 99"/>
                <a:gd name="T5" fmla="*/ 0 h 100"/>
              </a:gdLst>
              <a:ahLst/>
              <a:cxnLst>
                <a:cxn ang="0">
                  <a:pos x="T0" y="T1"/>
                </a:cxn>
                <a:cxn ang="0">
                  <a:pos x="T2" y="T3"/>
                </a:cxn>
                <a:cxn ang="0">
                  <a:pos x="T4" y="T5"/>
                </a:cxn>
              </a:cxnLst>
              <a:rect l="0" t="0" r="r" b="b"/>
              <a:pathLst>
                <a:path w="99" h="100">
                  <a:moveTo>
                    <a:pt x="0" y="100"/>
                  </a:moveTo>
                  <a:lnTo>
                    <a:pt x="0" y="100"/>
                  </a:lnTo>
                  <a:lnTo>
                    <a:pt x="99" y="0"/>
                  </a:lnTo>
                </a:path>
              </a:pathLst>
            </a:custGeom>
            <a:noFill/>
            <a:ln w="38100" cap="rnd">
              <a:solidFill>
                <a:srgbClr val="133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 name="Group 8">
              <a:extLst>
                <a:ext uri="{FF2B5EF4-FFF2-40B4-BE49-F238E27FC236}">
                  <a16:creationId xmlns:a16="http://schemas.microsoft.com/office/drawing/2014/main" id="{1ACFC66E-EC4C-2FB6-D12C-2F72E0684D5C}"/>
                </a:ext>
              </a:extLst>
            </p:cNvPr>
            <p:cNvGrpSpPr/>
            <p:nvPr/>
          </p:nvGrpSpPr>
          <p:grpSpPr>
            <a:xfrm>
              <a:off x="11493500" y="42863"/>
              <a:ext cx="666751" cy="552450"/>
              <a:chOff x="11493500" y="42863"/>
              <a:chExt cx="666751" cy="552450"/>
            </a:xfrm>
          </p:grpSpPr>
          <p:sp>
            <p:nvSpPr>
              <p:cNvPr id="10" name="Freeform 5">
                <a:extLst>
                  <a:ext uri="{FF2B5EF4-FFF2-40B4-BE49-F238E27FC236}">
                    <a16:creationId xmlns:a16="http://schemas.microsoft.com/office/drawing/2014/main" id="{EBE26696-D3A6-4EE2-975F-557C936051C8}"/>
                  </a:ext>
                </a:extLst>
              </p:cNvPr>
              <p:cNvSpPr>
                <a:spLocks/>
              </p:cNvSpPr>
              <p:nvPr/>
            </p:nvSpPr>
            <p:spPr bwMode="auto">
              <a:xfrm>
                <a:off x="11493500" y="463550"/>
                <a:ext cx="128587" cy="131763"/>
              </a:xfrm>
              <a:custGeom>
                <a:avLst/>
                <a:gdLst>
                  <a:gd name="T0" fmla="*/ 0 w 135"/>
                  <a:gd name="T1" fmla="*/ 137 h 137"/>
                  <a:gd name="T2" fmla="*/ 0 w 135"/>
                  <a:gd name="T3" fmla="*/ 137 h 137"/>
                  <a:gd name="T4" fmla="*/ 135 w 135"/>
                  <a:gd name="T5" fmla="*/ 0 h 137"/>
                </a:gdLst>
                <a:ahLst/>
                <a:cxnLst>
                  <a:cxn ang="0">
                    <a:pos x="T0" y="T1"/>
                  </a:cxn>
                  <a:cxn ang="0">
                    <a:pos x="T2" y="T3"/>
                  </a:cxn>
                  <a:cxn ang="0">
                    <a:pos x="T4" y="T5"/>
                  </a:cxn>
                </a:cxnLst>
                <a:rect l="0" t="0" r="r" b="b"/>
                <a:pathLst>
                  <a:path w="135" h="137">
                    <a:moveTo>
                      <a:pt x="0" y="137"/>
                    </a:moveTo>
                    <a:lnTo>
                      <a:pt x="0" y="137"/>
                    </a:lnTo>
                    <a:lnTo>
                      <a:pt x="135" y="0"/>
                    </a:lnTo>
                  </a:path>
                </a:pathLst>
              </a:custGeom>
              <a:solidFill>
                <a:srgbClr val="F18C20"/>
              </a:solidFill>
              <a:ln w="38100" cap="rnd">
                <a:solidFill>
                  <a:srgbClr val="52C5D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31">
                <a:extLst>
                  <a:ext uri="{FF2B5EF4-FFF2-40B4-BE49-F238E27FC236}">
                    <a16:creationId xmlns:a16="http://schemas.microsoft.com/office/drawing/2014/main" id="{D216F381-F439-A22F-FE1D-1CDE0C3D5F5F}"/>
                  </a:ext>
                </a:extLst>
              </p:cNvPr>
              <p:cNvSpPr>
                <a:spLocks/>
              </p:cNvSpPr>
              <p:nvPr/>
            </p:nvSpPr>
            <p:spPr bwMode="auto">
              <a:xfrm>
                <a:off x="12012613" y="298450"/>
                <a:ext cx="131762" cy="133350"/>
              </a:xfrm>
              <a:custGeom>
                <a:avLst/>
                <a:gdLst>
                  <a:gd name="T0" fmla="*/ 0 w 137"/>
                  <a:gd name="T1" fmla="*/ 139 h 139"/>
                  <a:gd name="T2" fmla="*/ 0 w 137"/>
                  <a:gd name="T3" fmla="*/ 139 h 139"/>
                  <a:gd name="T4" fmla="*/ 137 w 137"/>
                  <a:gd name="T5" fmla="*/ 0 h 139"/>
                </a:gdLst>
                <a:ahLst/>
                <a:cxnLst>
                  <a:cxn ang="0">
                    <a:pos x="T0" y="T1"/>
                  </a:cxn>
                  <a:cxn ang="0">
                    <a:pos x="T2" y="T3"/>
                  </a:cxn>
                  <a:cxn ang="0">
                    <a:pos x="T4" y="T5"/>
                  </a:cxn>
                </a:cxnLst>
                <a:rect l="0" t="0" r="r" b="b"/>
                <a:pathLst>
                  <a:path w="137" h="139">
                    <a:moveTo>
                      <a:pt x="0" y="139"/>
                    </a:moveTo>
                    <a:lnTo>
                      <a:pt x="0" y="139"/>
                    </a:lnTo>
                    <a:lnTo>
                      <a:pt x="137" y="0"/>
                    </a:lnTo>
                  </a:path>
                </a:pathLst>
              </a:custGeom>
              <a:noFill/>
              <a:ln w="38100" cap="rnd">
                <a:solidFill>
                  <a:srgbClr val="697FB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3">
                <a:extLst>
                  <a:ext uri="{FF2B5EF4-FFF2-40B4-BE49-F238E27FC236}">
                    <a16:creationId xmlns:a16="http://schemas.microsoft.com/office/drawing/2014/main" id="{D5E39F37-052E-FB53-4EF7-C0F3B7C23895}"/>
                  </a:ext>
                </a:extLst>
              </p:cNvPr>
              <p:cNvSpPr>
                <a:spLocks/>
              </p:cNvSpPr>
              <p:nvPr/>
            </p:nvSpPr>
            <p:spPr bwMode="auto">
              <a:xfrm>
                <a:off x="11761788" y="293688"/>
                <a:ext cx="188912" cy="192088"/>
              </a:xfrm>
              <a:custGeom>
                <a:avLst/>
                <a:gdLst>
                  <a:gd name="T0" fmla="*/ 0 w 197"/>
                  <a:gd name="T1" fmla="*/ 201 h 201"/>
                  <a:gd name="T2" fmla="*/ 0 w 197"/>
                  <a:gd name="T3" fmla="*/ 201 h 201"/>
                  <a:gd name="T4" fmla="*/ 197 w 197"/>
                  <a:gd name="T5" fmla="*/ 0 h 201"/>
                </a:gdLst>
                <a:ahLst/>
                <a:cxnLst>
                  <a:cxn ang="0">
                    <a:pos x="T0" y="T1"/>
                  </a:cxn>
                  <a:cxn ang="0">
                    <a:pos x="T2" y="T3"/>
                  </a:cxn>
                  <a:cxn ang="0">
                    <a:pos x="T4" y="T5"/>
                  </a:cxn>
                </a:cxnLst>
                <a:rect l="0" t="0" r="r" b="b"/>
                <a:pathLst>
                  <a:path w="197" h="201">
                    <a:moveTo>
                      <a:pt x="0" y="201"/>
                    </a:moveTo>
                    <a:lnTo>
                      <a:pt x="0" y="201"/>
                    </a:lnTo>
                    <a:lnTo>
                      <a:pt x="197" y="0"/>
                    </a:lnTo>
                  </a:path>
                </a:pathLst>
              </a:custGeom>
              <a:solidFill>
                <a:srgbClr val="F18C20"/>
              </a:solidFill>
              <a:ln w="38100" cap="rnd">
                <a:solidFill>
                  <a:srgbClr val="52C5D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0">
                <a:extLst>
                  <a:ext uri="{FF2B5EF4-FFF2-40B4-BE49-F238E27FC236}">
                    <a16:creationId xmlns:a16="http://schemas.microsoft.com/office/drawing/2014/main" id="{49B9E5B0-DD16-1BDB-D99A-F6CB00F613C4}"/>
                  </a:ext>
                </a:extLst>
              </p:cNvPr>
              <p:cNvSpPr>
                <a:spLocks/>
              </p:cNvSpPr>
              <p:nvPr/>
            </p:nvSpPr>
            <p:spPr bwMode="auto">
              <a:xfrm>
                <a:off x="11834813" y="220663"/>
                <a:ext cx="187325" cy="192088"/>
              </a:xfrm>
              <a:custGeom>
                <a:avLst/>
                <a:gdLst>
                  <a:gd name="T0" fmla="*/ 0 w 197"/>
                  <a:gd name="T1" fmla="*/ 201 h 201"/>
                  <a:gd name="T2" fmla="*/ 0 w 197"/>
                  <a:gd name="T3" fmla="*/ 201 h 201"/>
                  <a:gd name="T4" fmla="*/ 197 w 197"/>
                  <a:gd name="T5" fmla="*/ 0 h 201"/>
                </a:gdLst>
                <a:ahLst/>
                <a:cxnLst>
                  <a:cxn ang="0">
                    <a:pos x="T0" y="T1"/>
                  </a:cxn>
                  <a:cxn ang="0">
                    <a:pos x="T2" y="T3"/>
                  </a:cxn>
                  <a:cxn ang="0">
                    <a:pos x="T4" y="T5"/>
                  </a:cxn>
                </a:cxnLst>
                <a:rect l="0" t="0" r="r" b="b"/>
                <a:pathLst>
                  <a:path w="197" h="201">
                    <a:moveTo>
                      <a:pt x="0" y="201"/>
                    </a:moveTo>
                    <a:lnTo>
                      <a:pt x="0" y="201"/>
                    </a:lnTo>
                    <a:lnTo>
                      <a:pt x="197" y="0"/>
                    </a:lnTo>
                  </a:path>
                </a:pathLst>
              </a:custGeom>
              <a:noFill/>
              <a:ln w="38100" cap="rnd">
                <a:solidFill>
                  <a:srgbClr val="697FB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1">
                <a:extLst>
                  <a:ext uri="{FF2B5EF4-FFF2-40B4-BE49-F238E27FC236}">
                    <a16:creationId xmlns:a16="http://schemas.microsoft.com/office/drawing/2014/main" id="{09834A91-3DFC-76C3-12E3-0CEF01109E8C}"/>
                  </a:ext>
                </a:extLst>
              </p:cNvPr>
              <p:cNvSpPr>
                <a:spLocks/>
              </p:cNvSpPr>
              <p:nvPr/>
            </p:nvSpPr>
            <p:spPr bwMode="auto">
              <a:xfrm>
                <a:off x="11918950" y="160338"/>
                <a:ext cx="163512" cy="166688"/>
              </a:xfrm>
              <a:custGeom>
                <a:avLst/>
                <a:gdLst>
                  <a:gd name="T0" fmla="*/ 0 w 171"/>
                  <a:gd name="T1" fmla="*/ 174 h 174"/>
                  <a:gd name="T2" fmla="*/ 0 w 171"/>
                  <a:gd name="T3" fmla="*/ 174 h 174"/>
                  <a:gd name="T4" fmla="*/ 171 w 171"/>
                  <a:gd name="T5" fmla="*/ 0 h 174"/>
                </a:gdLst>
                <a:ahLst/>
                <a:cxnLst>
                  <a:cxn ang="0">
                    <a:pos x="T0" y="T1"/>
                  </a:cxn>
                  <a:cxn ang="0">
                    <a:pos x="T2" y="T3"/>
                  </a:cxn>
                  <a:cxn ang="0">
                    <a:pos x="T4" y="T5"/>
                  </a:cxn>
                </a:cxnLst>
                <a:rect l="0" t="0" r="r" b="b"/>
                <a:pathLst>
                  <a:path w="171" h="174">
                    <a:moveTo>
                      <a:pt x="0" y="174"/>
                    </a:moveTo>
                    <a:lnTo>
                      <a:pt x="0" y="174"/>
                    </a:lnTo>
                    <a:lnTo>
                      <a:pt x="171" y="0"/>
                    </a:lnTo>
                  </a:path>
                </a:pathLst>
              </a:custGeom>
              <a:noFill/>
              <a:ln w="38100" cap="rnd">
                <a:solidFill>
                  <a:srgbClr val="3F5F7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2">
                <a:extLst>
                  <a:ext uri="{FF2B5EF4-FFF2-40B4-BE49-F238E27FC236}">
                    <a16:creationId xmlns:a16="http://schemas.microsoft.com/office/drawing/2014/main" id="{BCB144B8-2955-EE78-CFDA-9E885854DDA1}"/>
                  </a:ext>
                </a:extLst>
              </p:cNvPr>
              <p:cNvSpPr>
                <a:spLocks/>
              </p:cNvSpPr>
              <p:nvPr/>
            </p:nvSpPr>
            <p:spPr bwMode="auto">
              <a:xfrm>
                <a:off x="12023726" y="79375"/>
                <a:ext cx="136525" cy="139700"/>
              </a:xfrm>
              <a:custGeom>
                <a:avLst/>
                <a:gdLst>
                  <a:gd name="T0" fmla="*/ 0 w 142"/>
                  <a:gd name="T1" fmla="*/ 145 h 145"/>
                  <a:gd name="T2" fmla="*/ 0 w 142"/>
                  <a:gd name="T3" fmla="*/ 145 h 145"/>
                  <a:gd name="T4" fmla="*/ 142 w 142"/>
                  <a:gd name="T5" fmla="*/ 0 h 145"/>
                </a:gdLst>
                <a:ahLst/>
                <a:cxnLst>
                  <a:cxn ang="0">
                    <a:pos x="T0" y="T1"/>
                  </a:cxn>
                  <a:cxn ang="0">
                    <a:pos x="T2" y="T3"/>
                  </a:cxn>
                  <a:cxn ang="0">
                    <a:pos x="T4" y="T5"/>
                  </a:cxn>
                </a:cxnLst>
                <a:rect l="0" t="0" r="r" b="b"/>
                <a:pathLst>
                  <a:path w="142" h="145">
                    <a:moveTo>
                      <a:pt x="0" y="145"/>
                    </a:moveTo>
                    <a:lnTo>
                      <a:pt x="0" y="145"/>
                    </a:lnTo>
                    <a:lnTo>
                      <a:pt x="142" y="0"/>
                    </a:lnTo>
                  </a:path>
                </a:pathLst>
              </a:custGeom>
              <a:noFill/>
              <a:ln w="38100" cap="rnd">
                <a:solidFill>
                  <a:srgbClr val="10313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3">
                <a:extLst>
                  <a:ext uri="{FF2B5EF4-FFF2-40B4-BE49-F238E27FC236}">
                    <a16:creationId xmlns:a16="http://schemas.microsoft.com/office/drawing/2014/main" id="{F084403C-2BFC-3CAB-5AAD-E4AF4848F56E}"/>
                  </a:ext>
                </a:extLst>
              </p:cNvPr>
              <p:cNvSpPr>
                <a:spLocks/>
              </p:cNvSpPr>
              <p:nvPr/>
            </p:nvSpPr>
            <p:spPr bwMode="auto">
              <a:xfrm>
                <a:off x="11518901" y="214312"/>
                <a:ext cx="188912" cy="193675"/>
              </a:xfrm>
              <a:custGeom>
                <a:avLst/>
                <a:gdLst>
                  <a:gd name="T0" fmla="*/ 0 w 197"/>
                  <a:gd name="T1" fmla="*/ 201 h 201"/>
                  <a:gd name="T2" fmla="*/ 0 w 197"/>
                  <a:gd name="T3" fmla="*/ 201 h 201"/>
                  <a:gd name="T4" fmla="*/ 197 w 197"/>
                  <a:gd name="T5" fmla="*/ 0 h 201"/>
                </a:gdLst>
                <a:ahLst/>
                <a:cxnLst>
                  <a:cxn ang="0">
                    <a:pos x="T0" y="T1"/>
                  </a:cxn>
                  <a:cxn ang="0">
                    <a:pos x="T2" y="T3"/>
                  </a:cxn>
                  <a:cxn ang="0">
                    <a:pos x="T4" y="T5"/>
                  </a:cxn>
                </a:cxnLst>
                <a:rect l="0" t="0" r="r" b="b"/>
                <a:pathLst>
                  <a:path w="197" h="201">
                    <a:moveTo>
                      <a:pt x="0" y="201"/>
                    </a:moveTo>
                    <a:lnTo>
                      <a:pt x="0" y="201"/>
                    </a:lnTo>
                    <a:lnTo>
                      <a:pt x="197" y="0"/>
                    </a:lnTo>
                  </a:path>
                </a:pathLst>
              </a:custGeom>
              <a:solidFill>
                <a:srgbClr val="F18C20"/>
              </a:solidFill>
              <a:ln w="36830" cap="rnd">
                <a:solidFill>
                  <a:srgbClr val="52C5D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14">
                <a:extLst>
                  <a:ext uri="{FF2B5EF4-FFF2-40B4-BE49-F238E27FC236}">
                    <a16:creationId xmlns:a16="http://schemas.microsoft.com/office/drawing/2014/main" id="{1C44E093-F1FE-0A11-9462-827264BCB8FD}"/>
                  </a:ext>
                </a:extLst>
              </p:cNvPr>
              <p:cNvSpPr>
                <a:spLocks/>
              </p:cNvSpPr>
              <p:nvPr/>
            </p:nvSpPr>
            <p:spPr bwMode="auto">
              <a:xfrm>
                <a:off x="11669712" y="85726"/>
                <a:ext cx="163512" cy="168275"/>
              </a:xfrm>
              <a:custGeom>
                <a:avLst/>
                <a:gdLst>
                  <a:gd name="T0" fmla="*/ 0 w 171"/>
                  <a:gd name="T1" fmla="*/ 175 h 175"/>
                  <a:gd name="T2" fmla="*/ 0 w 171"/>
                  <a:gd name="T3" fmla="*/ 175 h 175"/>
                  <a:gd name="T4" fmla="*/ 171 w 171"/>
                  <a:gd name="T5" fmla="*/ 0 h 175"/>
                </a:gdLst>
                <a:ahLst/>
                <a:cxnLst>
                  <a:cxn ang="0">
                    <a:pos x="T0" y="T1"/>
                  </a:cxn>
                  <a:cxn ang="0">
                    <a:pos x="T2" y="T3"/>
                  </a:cxn>
                  <a:cxn ang="0">
                    <a:pos x="T4" y="T5"/>
                  </a:cxn>
                </a:cxnLst>
                <a:rect l="0" t="0" r="r" b="b"/>
                <a:pathLst>
                  <a:path w="171" h="175">
                    <a:moveTo>
                      <a:pt x="0" y="175"/>
                    </a:moveTo>
                    <a:lnTo>
                      <a:pt x="0" y="175"/>
                    </a:lnTo>
                    <a:lnTo>
                      <a:pt x="171" y="0"/>
                    </a:lnTo>
                  </a:path>
                </a:pathLst>
              </a:custGeom>
              <a:noFill/>
              <a:ln w="38100" cap="rnd">
                <a:solidFill>
                  <a:srgbClr val="D9D8D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5">
                <a:extLst>
                  <a:ext uri="{FF2B5EF4-FFF2-40B4-BE49-F238E27FC236}">
                    <a16:creationId xmlns:a16="http://schemas.microsoft.com/office/drawing/2014/main" id="{4B68905A-043C-92DC-31DA-411D89FE61CF}"/>
                  </a:ext>
                </a:extLst>
              </p:cNvPr>
              <p:cNvSpPr>
                <a:spLocks/>
              </p:cNvSpPr>
              <p:nvPr/>
            </p:nvSpPr>
            <p:spPr bwMode="auto">
              <a:xfrm>
                <a:off x="11607800" y="42863"/>
                <a:ext cx="42862" cy="42863"/>
              </a:xfrm>
              <a:custGeom>
                <a:avLst/>
                <a:gdLst>
                  <a:gd name="T0" fmla="*/ 0 w 44"/>
                  <a:gd name="T1" fmla="*/ 44 h 44"/>
                  <a:gd name="T2" fmla="*/ 0 w 44"/>
                  <a:gd name="T3" fmla="*/ 44 h 44"/>
                  <a:gd name="T4" fmla="*/ 44 w 44"/>
                  <a:gd name="T5" fmla="*/ 0 h 44"/>
                </a:gdLst>
                <a:ahLst/>
                <a:cxnLst>
                  <a:cxn ang="0">
                    <a:pos x="T0" y="T1"/>
                  </a:cxn>
                  <a:cxn ang="0">
                    <a:pos x="T2" y="T3"/>
                  </a:cxn>
                  <a:cxn ang="0">
                    <a:pos x="T4" y="T5"/>
                  </a:cxn>
                </a:cxnLst>
                <a:rect l="0" t="0" r="r" b="b"/>
                <a:pathLst>
                  <a:path w="44" h="44">
                    <a:moveTo>
                      <a:pt x="0" y="44"/>
                    </a:moveTo>
                    <a:lnTo>
                      <a:pt x="0" y="44"/>
                    </a:lnTo>
                    <a:lnTo>
                      <a:pt x="44" y="0"/>
                    </a:lnTo>
                  </a:path>
                </a:pathLst>
              </a:custGeom>
              <a:noFill/>
              <a:ln w="38100" cap="rnd">
                <a:solidFill>
                  <a:srgbClr val="D9D8D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368350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EE727C0F-1321-F502-2B92-59CC39A900DD}"/>
              </a:ext>
            </a:extLst>
          </p:cNvPr>
          <p:cNvCxnSpPr>
            <a:cxnSpLocks/>
          </p:cNvCxnSpPr>
          <p:nvPr userDrawn="1"/>
        </p:nvCxnSpPr>
        <p:spPr>
          <a:xfrm>
            <a:off x="449596" y="247536"/>
            <a:ext cx="0" cy="803431"/>
          </a:xfrm>
          <a:prstGeom prst="line">
            <a:avLst/>
          </a:prstGeom>
          <a:ln w="38100" cap="rnd">
            <a:solidFill>
              <a:srgbClr val="3E4682"/>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1F6B67CB-9C77-1203-DCEE-BB7EAA553A9A}"/>
              </a:ext>
            </a:extLst>
          </p:cNvPr>
          <p:cNvSpPr>
            <a:spLocks noGrp="1"/>
          </p:cNvSpPr>
          <p:nvPr>
            <p:ph idx="1"/>
          </p:nvPr>
        </p:nvSpPr>
        <p:spPr>
          <a:xfrm>
            <a:off x="525798" y="1600200"/>
            <a:ext cx="11128211" cy="4286026"/>
          </a:xfrm>
          <a:prstGeom prst="rect">
            <a:avLst/>
          </a:prstGeom>
        </p:spPr>
        <p:txBody>
          <a:bodyPr/>
          <a:lstStyle>
            <a:lvl1pPr>
              <a:buClr>
                <a:srgbClr val="52C5D4"/>
              </a:buClr>
              <a:defRPr sz="2000"/>
            </a:lvl1pPr>
            <a:lvl2pPr>
              <a:buClr>
                <a:srgbClr val="52C5D4"/>
              </a:buClr>
              <a:defRPr sz="1800"/>
            </a:lvl2pPr>
            <a:lvl3pPr>
              <a:buClr>
                <a:srgbClr val="52C5D4"/>
              </a:buClr>
              <a:defRPr sz="1600"/>
            </a:lvl3pPr>
            <a:lvl4pPr>
              <a:buClr>
                <a:srgbClr val="52C5D4"/>
              </a:buClr>
              <a:defRPr sz="1400" i="0"/>
            </a:lvl4pPr>
            <a:lvl5pPr>
              <a:buClr>
                <a:srgbClr val="52C5D4"/>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4">
            <a:extLst>
              <a:ext uri="{FF2B5EF4-FFF2-40B4-BE49-F238E27FC236}">
                <a16:creationId xmlns:a16="http://schemas.microsoft.com/office/drawing/2014/main" id="{06D6494E-0FA9-A7E3-F00E-0113BE455C0F}"/>
              </a:ext>
            </a:extLst>
          </p:cNvPr>
          <p:cNvSpPr>
            <a:spLocks noGrp="1"/>
          </p:cNvSpPr>
          <p:nvPr>
            <p:ph type="body" sz="quarter" idx="13" hasCustomPrompt="1"/>
          </p:nvPr>
        </p:nvSpPr>
        <p:spPr>
          <a:xfrm>
            <a:off x="865239" y="6456819"/>
            <a:ext cx="7973961" cy="215444"/>
          </a:xfrm>
          <a:prstGeom prst="rect">
            <a:avLst/>
          </a:prstGeom>
        </p:spPr>
        <p:txBody>
          <a:bodyPr wrap="square" anchor="b" anchorCtr="0">
            <a:spAutoFit/>
          </a:bodyPr>
          <a:lstStyle>
            <a:lvl1pPr marL="0" indent="0">
              <a:lnSpc>
                <a:spcPct val="100000"/>
              </a:lnSpc>
              <a:spcBef>
                <a:spcPts val="0"/>
              </a:spcBef>
              <a:buFont typeface="Arial" panose="020B0604020202020204" pitchFamily="34" charset="0"/>
              <a:buNone/>
              <a:defRPr sz="800">
                <a:solidFill>
                  <a:schemeClr val="tx1">
                    <a:lumMod val="50000"/>
                    <a:lumOff val="50000"/>
                  </a:schemeClr>
                </a:solidFill>
              </a:defRPr>
            </a:lvl1pPr>
          </a:lstStyle>
          <a:p>
            <a:pPr lvl="0"/>
            <a:r>
              <a:rPr lang="en-US" dirty="0"/>
              <a:t>Footnotes</a:t>
            </a:r>
          </a:p>
        </p:txBody>
      </p:sp>
      <p:grpSp>
        <p:nvGrpSpPr>
          <p:cNvPr id="2" name="Group 1">
            <a:extLst>
              <a:ext uri="{FF2B5EF4-FFF2-40B4-BE49-F238E27FC236}">
                <a16:creationId xmlns:a16="http://schemas.microsoft.com/office/drawing/2014/main" id="{7FB4AFA4-B7D3-DED6-8D2C-D6CAA7AF8AC1}"/>
              </a:ext>
            </a:extLst>
          </p:cNvPr>
          <p:cNvGrpSpPr/>
          <p:nvPr userDrawn="1"/>
        </p:nvGrpSpPr>
        <p:grpSpPr>
          <a:xfrm>
            <a:off x="11493500" y="-11113"/>
            <a:ext cx="666751" cy="606426"/>
            <a:chOff x="11493500" y="-11113"/>
            <a:chExt cx="666751" cy="606426"/>
          </a:xfrm>
        </p:grpSpPr>
        <p:sp>
          <p:nvSpPr>
            <p:cNvPr id="3" name="Freeform 26">
              <a:extLst>
                <a:ext uri="{FF2B5EF4-FFF2-40B4-BE49-F238E27FC236}">
                  <a16:creationId xmlns:a16="http://schemas.microsoft.com/office/drawing/2014/main" id="{3F48DB79-E552-3DFF-293C-B12D9F39939A}"/>
                </a:ext>
              </a:extLst>
            </p:cNvPr>
            <p:cNvSpPr>
              <a:spLocks/>
            </p:cNvSpPr>
            <p:nvPr/>
          </p:nvSpPr>
          <p:spPr bwMode="auto">
            <a:xfrm>
              <a:off x="11896725" y="-11113"/>
              <a:ext cx="188912" cy="192088"/>
            </a:xfrm>
            <a:custGeom>
              <a:avLst/>
              <a:gdLst>
                <a:gd name="T0" fmla="*/ 0 w 197"/>
                <a:gd name="T1" fmla="*/ 200 h 200"/>
                <a:gd name="T2" fmla="*/ 0 w 197"/>
                <a:gd name="T3" fmla="*/ 200 h 200"/>
                <a:gd name="T4" fmla="*/ 197 w 197"/>
                <a:gd name="T5" fmla="*/ 0 h 200"/>
              </a:gdLst>
              <a:ahLst/>
              <a:cxnLst>
                <a:cxn ang="0">
                  <a:pos x="T0" y="T1"/>
                </a:cxn>
                <a:cxn ang="0">
                  <a:pos x="T2" y="T3"/>
                </a:cxn>
                <a:cxn ang="0">
                  <a:pos x="T4" y="T5"/>
                </a:cxn>
              </a:cxnLst>
              <a:rect l="0" t="0" r="r" b="b"/>
              <a:pathLst>
                <a:path w="197" h="200">
                  <a:moveTo>
                    <a:pt x="0" y="200"/>
                  </a:moveTo>
                  <a:lnTo>
                    <a:pt x="0" y="200"/>
                  </a:lnTo>
                  <a:lnTo>
                    <a:pt x="197" y="0"/>
                  </a:lnTo>
                </a:path>
              </a:pathLst>
            </a:custGeom>
            <a:noFill/>
            <a:ln w="38100" cap="rnd">
              <a:solidFill>
                <a:srgbClr val="133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Freeform 28">
              <a:extLst>
                <a:ext uri="{FF2B5EF4-FFF2-40B4-BE49-F238E27FC236}">
                  <a16:creationId xmlns:a16="http://schemas.microsoft.com/office/drawing/2014/main" id="{DEB308A5-39C6-D4A7-5477-813F7A6F9370}"/>
                </a:ext>
              </a:extLst>
            </p:cNvPr>
            <p:cNvSpPr>
              <a:spLocks/>
            </p:cNvSpPr>
            <p:nvPr/>
          </p:nvSpPr>
          <p:spPr bwMode="auto">
            <a:xfrm>
              <a:off x="11991975" y="-11113"/>
              <a:ext cx="93662" cy="96838"/>
            </a:xfrm>
            <a:custGeom>
              <a:avLst/>
              <a:gdLst>
                <a:gd name="T0" fmla="*/ 0 w 99"/>
                <a:gd name="T1" fmla="*/ 100 h 100"/>
                <a:gd name="T2" fmla="*/ 0 w 99"/>
                <a:gd name="T3" fmla="*/ 100 h 100"/>
                <a:gd name="T4" fmla="*/ 99 w 99"/>
                <a:gd name="T5" fmla="*/ 0 h 100"/>
              </a:gdLst>
              <a:ahLst/>
              <a:cxnLst>
                <a:cxn ang="0">
                  <a:pos x="T0" y="T1"/>
                </a:cxn>
                <a:cxn ang="0">
                  <a:pos x="T2" y="T3"/>
                </a:cxn>
                <a:cxn ang="0">
                  <a:pos x="T4" y="T5"/>
                </a:cxn>
              </a:cxnLst>
              <a:rect l="0" t="0" r="r" b="b"/>
              <a:pathLst>
                <a:path w="99" h="100">
                  <a:moveTo>
                    <a:pt x="0" y="100"/>
                  </a:moveTo>
                  <a:lnTo>
                    <a:pt x="0" y="100"/>
                  </a:lnTo>
                  <a:lnTo>
                    <a:pt x="99" y="0"/>
                  </a:lnTo>
                </a:path>
              </a:pathLst>
            </a:custGeom>
            <a:noFill/>
            <a:ln w="38100" cap="rnd">
              <a:solidFill>
                <a:srgbClr val="133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5" name="Group 4">
              <a:extLst>
                <a:ext uri="{FF2B5EF4-FFF2-40B4-BE49-F238E27FC236}">
                  <a16:creationId xmlns:a16="http://schemas.microsoft.com/office/drawing/2014/main" id="{65843D4E-0BF3-717F-1214-AB1E2CE013FD}"/>
                </a:ext>
              </a:extLst>
            </p:cNvPr>
            <p:cNvGrpSpPr/>
            <p:nvPr/>
          </p:nvGrpSpPr>
          <p:grpSpPr>
            <a:xfrm>
              <a:off x="11493500" y="42863"/>
              <a:ext cx="666751" cy="552450"/>
              <a:chOff x="11493500" y="42863"/>
              <a:chExt cx="666751" cy="552450"/>
            </a:xfrm>
          </p:grpSpPr>
          <p:sp>
            <p:nvSpPr>
              <p:cNvPr id="6" name="Freeform 5">
                <a:extLst>
                  <a:ext uri="{FF2B5EF4-FFF2-40B4-BE49-F238E27FC236}">
                    <a16:creationId xmlns:a16="http://schemas.microsoft.com/office/drawing/2014/main" id="{F3F08DCD-6B0E-9AA2-C6A3-1753A06070C6}"/>
                  </a:ext>
                </a:extLst>
              </p:cNvPr>
              <p:cNvSpPr>
                <a:spLocks/>
              </p:cNvSpPr>
              <p:nvPr/>
            </p:nvSpPr>
            <p:spPr bwMode="auto">
              <a:xfrm>
                <a:off x="11493500" y="463550"/>
                <a:ext cx="128587" cy="131763"/>
              </a:xfrm>
              <a:custGeom>
                <a:avLst/>
                <a:gdLst>
                  <a:gd name="T0" fmla="*/ 0 w 135"/>
                  <a:gd name="T1" fmla="*/ 137 h 137"/>
                  <a:gd name="T2" fmla="*/ 0 w 135"/>
                  <a:gd name="T3" fmla="*/ 137 h 137"/>
                  <a:gd name="T4" fmla="*/ 135 w 135"/>
                  <a:gd name="T5" fmla="*/ 0 h 137"/>
                </a:gdLst>
                <a:ahLst/>
                <a:cxnLst>
                  <a:cxn ang="0">
                    <a:pos x="T0" y="T1"/>
                  </a:cxn>
                  <a:cxn ang="0">
                    <a:pos x="T2" y="T3"/>
                  </a:cxn>
                  <a:cxn ang="0">
                    <a:pos x="T4" y="T5"/>
                  </a:cxn>
                </a:cxnLst>
                <a:rect l="0" t="0" r="r" b="b"/>
                <a:pathLst>
                  <a:path w="135" h="137">
                    <a:moveTo>
                      <a:pt x="0" y="137"/>
                    </a:moveTo>
                    <a:lnTo>
                      <a:pt x="0" y="137"/>
                    </a:lnTo>
                    <a:lnTo>
                      <a:pt x="135" y="0"/>
                    </a:lnTo>
                  </a:path>
                </a:pathLst>
              </a:custGeom>
              <a:solidFill>
                <a:srgbClr val="F18C20"/>
              </a:solidFill>
              <a:ln w="38100" cap="rnd">
                <a:solidFill>
                  <a:srgbClr val="52C5D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31">
                <a:extLst>
                  <a:ext uri="{FF2B5EF4-FFF2-40B4-BE49-F238E27FC236}">
                    <a16:creationId xmlns:a16="http://schemas.microsoft.com/office/drawing/2014/main" id="{3240CE72-EB54-2DE3-8AD7-047B945AD5A9}"/>
                  </a:ext>
                </a:extLst>
              </p:cNvPr>
              <p:cNvSpPr>
                <a:spLocks/>
              </p:cNvSpPr>
              <p:nvPr/>
            </p:nvSpPr>
            <p:spPr bwMode="auto">
              <a:xfrm>
                <a:off x="12012613" y="298450"/>
                <a:ext cx="131762" cy="133350"/>
              </a:xfrm>
              <a:custGeom>
                <a:avLst/>
                <a:gdLst>
                  <a:gd name="T0" fmla="*/ 0 w 137"/>
                  <a:gd name="T1" fmla="*/ 139 h 139"/>
                  <a:gd name="T2" fmla="*/ 0 w 137"/>
                  <a:gd name="T3" fmla="*/ 139 h 139"/>
                  <a:gd name="T4" fmla="*/ 137 w 137"/>
                  <a:gd name="T5" fmla="*/ 0 h 139"/>
                </a:gdLst>
                <a:ahLst/>
                <a:cxnLst>
                  <a:cxn ang="0">
                    <a:pos x="T0" y="T1"/>
                  </a:cxn>
                  <a:cxn ang="0">
                    <a:pos x="T2" y="T3"/>
                  </a:cxn>
                  <a:cxn ang="0">
                    <a:pos x="T4" y="T5"/>
                  </a:cxn>
                </a:cxnLst>
                <a:rect l="0" t="0" r="r" b="b"/>
                <a:pathLst>
                  <a:path w="137" h="139">
                    <a:moveTo>
                      <a:pt x="0" y="139"/>
                    </a:moveTo>
                    <a:lnTo>
                      <a:pt x="0" y="139"/>
                    </a:lnTo>
                    <a:lnTo>
                      <a:pt x="137" y="0"/>
                    </a:lnTo>
                  </a:path>
                </a:pathLst>
              </a:custGeom>
              <a:noFill/>
              <a:ln w="38100" cap="rnd">
                <a:solidFill>
                  <a:srgbClr val="697FB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33">
                <a:extLst>
                  <a:ext uri="{FF2B5EF4-FFF2-40B4-BE49-F238E27FC236}">
                    <a16:creationId xmlns:a16="http://schemas.microsoft.com/office/drawing/2014/main" id="{E7335118-AEF4-98D1-3CE4-26D516CBFC86}"/>
                  </a:ext>
                </a:extLst>
              </p:cNvPr>
              <p:cNvSpPr>
                <a:spLocks/>
              </p:cNvSpPr>
              <p:nvPr/>
            </p:nvSpPr>
            <p:spPr bwMode="auto">
              <a:xfrm>
                <a:off x="11761788" y="293688"/>
                <a:ext cx="188912" cy="192088"/>
              </a:xfrm>
              <a:custGeom>
                <a:avLst/>
                <a:gdLst>
                  <a:gd name="T0" fmla="*/ 0 w 197"/>
                  <a:gd name="T1" fmla="*/ 201 h 201"/>
                  <a:gd name="T2" fmla="*/ 0 w 197"/>
                  <a:gd name="T3" fmla="*/ 201 h 201"/>
                  <a:gd name="T4" fmla="*/ 197 w 197"/>
                  <a:gd name="T5" fmla="*/ 0 h 201"/>
                </a:gdLst>
                <a:ahLst/>
                <a:cxnLst>
                  <a:cxn ang="0">
                    <a:pos x="T0" y="T1"/>
                  </a:cxn>
                  <a:cxn ang="0">
                    <a:pos x="T2" y="T3"/>
                  </a:cxn>
                  <a:cxn ang="0">
                    <a:pos x="T4" y="T5"/>
                  </a:cxn>
                </a:cxnLst>
                <a:rect l="0" t="0" r="r" b="b"/>
                <a:pathLst>
                  <a:path w="197" h="201">
                    <a:moveTo>
                      <a:pt x="0" y="201"/>
                    </a:moveTo>
                    <a:lnTo>
                      <a:pt x="0" y="201"/>
                    </a:lnTo>
                    <a:lnTo>
                      <a:pt x="197" y="0"/>
                    </a:lnTo>
                  </a:path>
                </a:pathLst>
              </a:custGeom>
              <a:solidFill>
                <a:srgbClr val="F18C20"/>
              </a:solidFill>
              <a:ln w="38100" cap="rnd">
                <a:solidFill>
                  <a:srgbClr val="52C5D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0">
                <a:extLst>
                  <a:ext uri="{FF2B5EF4-FFF2-40B4-BE49-F238E27FC236}">
                    <a16:creationId xmlns:a16="http://schemas.microsoft.com/office/drawing/2014/main" id="{329CDF66-FDC9-16D8-E78A-07ADF20FB56D}"/>
                  </a:ext>
                </a:extLst>
              </p:cNvPr>
              <p:cNvSpPr>
                <a:spLocks/>
              </p:cNvSpPr>
              <p:nvPr/>
            </p:nvSpPr>
            <p:spPr bwMode="auto">
              <a:xfrm>
                <a:off x="11834813" y="220663"/>
                <a:ext cx="187325" cy="192088"/>
              </a:xfrm>
              <a:custGeom>
                <a:avLst/>
                <a:gdLst>
                  <a:gd name="T0" fmla="*/ 0 w 197"/>
                  <a:gd name="T1" fmla="*/ 201 h 201"/>
                  <a:gd name="T2" fmla="*/ 0 w 197"/>
                  <a:gd name="T3" fmla="*/ 201 h 201"/>
                  <a:gd name="T4" fmla="*/ 197 w 197"/>
                  <a:gd name="T5" fmla="*/ 0 h 201"/>
                </a:gdLst>
                <a:ahLst/>
                <a:cxnLst>
                  <a:cxn ang="0">
                    <a:pos x="T0" y="T1"/>
                  </a:cxn>
                  <a:cxn ang="0">
                    <a:pos x="T2" y="T3"/>
                  </a:cxn>
                  <a:cxn ang="0">
                    <a:pos x="T4" y="T5"/>
                  </a:cxn>
                </a:cxnLst>
                <a:rect l="0" t="0" r="r" b="b"/>
                <a:pathLst>
                  <a:path w="197" h="201">
                    <a:moveTo>
                      <a:pt x="0" y="201"/>
                    </a:moveTo>
                    <a:lnTo>
                      <a:pt x="0" y="201"/>
                    </a:lnTo>
                    <a:lnTo>
                      <a:pt x="197" y="0"/>
                    </a:lnTo>
                  </a:path>
                </a:pathLst>
              </a:custGeom>
              <a:noFill/>
              <a:ln w="38100" cap="rnd">
                <a:solidFill>
                  <a:srgbClr val="697FB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1">
                <a:extLst>
                  <a:ext uri="{FF2B5EF4-FFF2-40B4-BE49-F238E27FC236}">
                    <a16:creationId xmlns:a16="http://schemas.microsoft.com/office/drawing/2014/main" id="{7BEFD92B-5CDB-5F26-9347-7EFFBBD56A1C}"/>
                  </a:ext>
                </a:extLst>
              </p:cNvPr>
              <p:cNvSpPr>
                <a:spLocks/>
              </p:cNvSpPr>
              <p:nvPr/>
            </p:nvSpPr>
            <p:spPr bwMode="auto">
              <a:xfrm>
                <a:off x="11918950" y="160338"/>
                <a:ext cx="163512" cy="166688"/>
              </a:xfrm>
              <a:custGeom>
                <a:avLst/>
                <a:gdLst>
                  <a:gd name="T0" fmla="*/ 0 w 171"/>
                  <a:gd name="T1" fmla="*/ 174 h 174"/>
                  <a:gd name="T2" fmla="*/ 0 w 171"/>
                  <a:gd name="T3" fmla="*/ 174 h 174"/>
                  <a:gd name="T4" fmla="*/ 171 w 171"/>
                  <a:gd name="T5" fmla="*/ 0 h 174"/>
                </a:gdLst>
                <a:ahLst/>
                <a:cxnLst>
                  <a:cxn ang="0">
                    <a:pos x="T0" y="T1"/>
                  </a:cxn>
                  <a:cxn ang="0">
                    <a:pos x="T2" y="T3"/>
                  </a:cxn>
                  <a:cxn ang="0">
                    <a:pos x="T4" y="T5"/>
                  </a:cxn>
                </a:cxnLst>
                <a:rect l="0" t="0" r="r" b="b"/>
                <a:pathLst>
                  <a:path w="171" h="174">
                    <a:moveTo>
                      <a:pt x="0" y="174"/>
                    </a:moveTo>
                    <a:lnTo>
                      <a:pt x="0" y="174"/>
                    </a:lnTo>
                    <a:lnTo>
                      <a:pt x="171" y="0"/>
                    </a:lnTo>
                  </a:path>
                </a:pathLst>
              </a:custGeom>
              <a:noFill/>
              <a:ln w="38100" cap="rnd">
                <a:solidFill>
                  <a:srgbClr val="3F5F7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2">
                <a:extLst>
                  <a:ext uri="{FF2B5EF4-FFF2-40B4-BE49-F238E27FC236}">
                    <a16:creationId xmlns:a16="http://schemas.microsoft.com/office/drawing/2014/main" id="{875C970B-5234-0FDD-EBAF-F7DD4C49B993}"/>
                  </a:ext>
                </a:extLst>
              </p:cNvPr>
              <p:cNvSpPr>
                <a:spLocks/>
              </p:cNvSpPr>
              <p:nvPr/>
            </p:nvSpPr>
            <p:spPr bwMode="auto">
              <a:xfrm>
                <a:off x="12023726" y="79375"/>
                <a:ext cx="136525" cy="139700"/>
              </a:xfrm>
              <a:custGeom>
                <a:avLst/>
                <a:gdLst>
                  <a:gd name="T0" fmla="*/ 0 w 142"/>
                  <a:gd name="T1" fmla="*/ 145 h 145"/>
                  <a:gd name="T2" fmla="*/ 0 w 142"/>
                  <a:gd name="T3" fmla="*/ 145 h 145"/>
                  <a:gd name="T4" fmla="*/ 142 w 142"/>
                  <a:gd name="T5" fmla="*/ 0 h 145"/>
                </a:gdLst>
                <a:ahLst/>
                <a:cxnLst>
                  <a:cxn ang="0">
                    <a:pos x="T0" y="T1"/>
                  </a:cxn>
                  <a:cxn ang="0">
                    <a:pos x="T2" y="T3"/>
                  </a:cxn>
                  <a:cxn ang="0">
                    <a:pos x="T4" y="T5"/>
                  </a:cxn>
                </a:cxnLst>
                <a:rect l="0" t="0" r="r" b="b"/>
                <a:pathLst>
                  <a:path w="142" h="145">
                    <a:moveTo>
                      <a:pt x="0" y="145"/>
                    </a:moveTo>
                    <a:lnTo>
                      <a:pt x="0" y="145"/>
                    </a:lnTo>
                    <a:lnTo>
                      <a:pt x="142" y="0"/>
                    </a:lnTo>
                  </a:path>
                </a:pathLst>
              </a:custGeom>
              <a:noFill/>
              <a:ln w="38100" cap="rnd">
                <a:solidFill>
                  <a:srgbClr val="10313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3">
                <a:extLst>
                  <a:ext uri="{FF2B5EF4-FFF2-40B4-BE49-F238E27FC236}">
                    <a16:creationId xmlns:a16="http://schemas.microsoft.com/office/drawing/2014/main" id="{75C6D17D-8BEC-D354-B47C-27D1595F18D3}"/>
                  </a:ext>
                </a:extLst>
              </p:cNvPr>
              <p:cNvSpPr>
                <a:spLocks/>
              </p:cNvSpPr>
              <p:nvPr/>
            </p:nvSpPr>
            <p:spPr bwMode="auto">
              <a:xfrm>
                <a:off x="11518901" y="214312"/>
                <a:ext cx="188912" cy="193675"/>
              </a:xfrm>
              <a:custGeom>
                <a:avLst/>
                <a:gdLst>
                  <a:gd name="T0" fmla="*/ 0 w 197"/>
                  <a:gd name="T1" fmla="*/ 201 h 201"/>
                  <a:gd name="T2" fmla="*/ 0 w 197"/>
                  <a:gd name="T3" fmla="*/ 201 h 201"/>
                  <a:gd name="T4" fmla="*/ 197 w 197"/>
                  <a:gd name="T5" fmla="*/ 0 h 201"/>
                </a:gdLst>
                <a:ahLst/>
                <a:cxnLst>
                  <a:cxn ang="0">
                    <a:pos x="T0" y="T1"/>
                  </a:cxn>
                  <a:cxn ang="0">
                    <a:pos x="T2" y="T3"/>
                  </a:cxn>
                  <a:cxn ang="0">
                    <a:pos x="T4" y="T5"/>
                  </a:cxn>
                </a:cxnLst>
                <a:rect l="0" t="0" r="r" b="b"/>
                <a:pathLst>
                  <a:path w="197" h="201">
                    <a:moveTo>
                      <a:pt x="0" y="201"/>
                    </a:moveTo>
                    <a:lnTo>
                      <a:pt x="0" y="201"/>
                    </a:lnTo>
                    <a:lnTo>
                      <a:pt x="197" y="0"/>
                    </a:lnTo>
                  </a:path>
                </a:pathLst>
              </a:custGeom>
              <a:solidFill>
                <a:srgbClr val="F18C20"/>
              </a:solidFill>
              <a:ln w="36830" cap="rnd">
                <a:solidFill>
                  <a:srgbClr val="52C5D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4">
                <a:extLst>
                  <a:ext uri="{FF2B5EF4-FFF2-40B4-BE49-F238E27FC236}">
                    <a16:creationId xmlns:a16="http://schemas.microsoft.com/office/drawing/2014/main" id="{485B56D2-B557-5F6A-7141-D5D1CA7B5B05}"/>
                  </a:ext>
                </a:extLst>
              </p:cNvPr>
              <p:cNvSpPr>
                <a:spLocks/>
              </p:cNvSpPr>
              <p:nvPr/>
            </p:nvSpPr>
            <p:spPr bwMode="auto">
              <a:xfrm>
                <a:off x="11669712" y="85726"/>
                <a:ext cx="163512" cy="168275"/>
              </a:xfrm>
              <a:custGeom>
                <a:avLst/>
                <a:gdLst>
                  <a:gd name="T0" fmla="*/ 0 w 171"/>
                  <a:gd name="T1" fmla="*/ 175 h 175"/>
                  <a:gd name="T2" fmla="*/ 0 w 171"/>
                  <a:gd name="T3" fmla="*/ 175 h 175"/>
                  <a:gd name="T4" fmla="*/ 171 w 171"/>
                  <a:gd name="T5" fmla="*/ 0 h 175"/>
                </a:gdLst>
                <a:ahLst/>
                <a:cxnLst>
                  <a:cxn ang="0">
                    <a:pos x="T0" y="T1"/>
                  </a:cxn>
                  <a:cxn ang="0">
                    <a:pos x="T2" y="T3"/>
                  </a:cxn>
                  <a:cxn ang="0">
                    <a:pos x="T4" y="T5"/>
                  </a:cxn>
                </a:cxnLst>
                <a:rect l="0" t="0" r="r" b="b"/>
                <a:pathLst>
                  <a:path w="171" h="175">
                    <a:moveTo>
                      <a:pt x="0" y="175"/>
                    </a:moveTo>
                    <a:lnTo>
                      <a:pt x="0" y="175"/>
                    </a:lnTo>
                    <a:lnTo>
                      <a:pt x="171" y="0"/>
                    </a:lnTo>
                  </a:path>
                </a:pathLst>
              </a:custGeom>
              <a:noFill/>
              <a:ln w="38100" cap="rnd">
                <a:solidFill>
                  <a:srgbClr val="D9D8D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5">
                <a:extLst>
                  <a:ext uri="{FF2B5EF4-FFF2-40B4-BE49-F238E27FC236}">
                    <a16:creationId xmlns:a16="http://schemas.microsoft.com/office/drawing/2014/main" id="{45069452-5356-87E3-9BA5-8F397F33DB9D}"/>
                  </a:ext>
                </a:extLst>
              </p:cNvPr>
              <p:cNvSpPr>
                <a:spLocks/>
              </p:cNvSpPr>
              <p:nvPr/>
            </p:nvSpPr>
            <p:spPr bwMode="auto">
              <a:xfrm>
                <a:off x="11607800" y="42863"/>
                <a:ext cx="42862" cy="42863"/>
              </a:xfrm>
              <a:custGeom>
                <a:avLst/>
                <a:gdLst>
                  <a:gd name="T0" fmla="*/ 0 w 44"/>
                  <a:gd name="T1" fmla="*/ 44 h 44"/>
                  <a:gd name="T2" fmla="*/ 0 w 44"/>
                  <a:gd name="T3" fmla="*/ 44 h 44"/>
                  <a:gd name="T4" fmla="*/ 44 w 44"/>
                  <a:gd name="T5" fmla="*/ 0 h 44"/>
                </a:gdLst>
                <a:ahLst/>
                <a:cxnLst>
                  <a:cxn ang="0">
                    <a:pos x="T0" y="T1"/>
                  </a:cxn>
                  <a:cxn ang="0">
                    <a:pos x="T2" y="T3"/>
                  </a:cxn>
                  <a:cxn ang="0">
                    <a:pos x="T4" y="T5"/>
                  </a:cxn>
                </a:cxnLst>
                <a:rect l="0" t="0" r="r" b="b"/>
                <a:pathLst>
                  <a:path w="44" h="44">
                    <a:moveTo>
                      <a:pt x="0" y="44"/>
                    </a:moveTo>
                    <a:lnTo>
                      <a:pt x="0" y="44"/>
                    </a:lnTo>
                    <a:lnTo>
                      <a:pt x="44" y="0"/>
                    </a:lnTo>
                  </a:path>
                </a:pathLst>
              </a:custGeom>
              <a:noFill/>
              <a:ln w="38100" cap="rnd">
                <a:solidFill>
                  <a:srgbClr val="D9D8D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7" name="Title Placeholder 1">
            <a:extLst>
              <a:ext uri="{FF2B5EF4-FFF2-40B4-BE49-F238E27FC236}">
                <a16:creationId xmlns:a16="http://schemas.microsoft.com/office/drawing/2014/main" id="{EAAC5B26-D01B-11C0-3BA6-EB4A5D43F728}"/>
              </a:ext>
            </a:extLst>
          </p:cNvPr>
          <p:cNvSpPr>
            <a:spLocks noGrp="1"/>
          </p:cNvSpPr>
          <p:nvPr>
            <p:ph type="title"/>
          </p:nvPr>
        </p:nvSpPr>
        <p:spPr>
          <a:xfrm>
            <a:off x="525798" y="247536"/>
            <a:ext cx="10707351" cy="786384"/>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44971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B44DFC33-F157-6529-CE7A-8BBE2C118374}"/>
              </a:ext>
            </a:extLst>
          </p:cNvPr>
          <p:cNvCxnSpPr>
            <a:cxnSpLocks/>
          </p:cNvCxnSpPr>
          <p:nvPr userDrawn="1"/>
        </p:nvCxnSpPr>
        <p:spPr>
          <a:xfrm>
            <a:off x="449596" y="247536"/>
            <a:ext cx="0" cy="803431"/>
          </a:xfrm>
          <a:prstGeom prst="line">
            <a:avLst/>
          </a:prstGeom>
          <a:ln w="38100" cap="rnd">
            <a:solidFill>
              <a:srgbClr val="3E4682"/>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82D62E90-4D45-7710-A4EB-0A39F507CA01}"/>
              </a:ext>
            </a:extLst>
          </p:cNvPr>
          <p:cNvSpPr>
            <a:spLocks noGrp="1"/>
          </p:cNvSpPr>
          <p:nvPr>
            <p:ph idx="1"/>
          </p:nvPr>
        </p:nvSpPr>
        <p:spPr>
          <a:xfrm>
            <a:off x="525799" y="1600200"/>
            <a:ext cx="5288406" cy="4286026"/>
          </a:xfrm>
          <a:prstGeom prst="rect">
            <a:avLst/>
          </a:prstGeom>
        </p:spPr>
        <p:txBody>
          <a:bodyPr/>
          <a:lstStyle>
            <a:lvl1pPr>
              <a:buClr>
                <a:srgbClr val="52C5D4"/>
              </a:buClr>
              <a:defRPr sz="2000"/>
            </a:lvl1pPr>
            <a:lvl2pPr>
              <a:buClr>
                <a:srgbClr val="52C5D4"/>
              </a:buClr>
              <a:defRPr sz="1800"/>
            </a:lvl2pPr>
            <a:lvl3pPr>
              <a:buClr>
                <a:srgbClr val="52C5D4"/>
              </a:buClr>
              <a:defRPr sz="1600"/>
            </a:lvl3pPr>
            <a:lvl4pPr>
              <a:buClr>
                <a:srgbClr val="52C5D4"/>
              </a:buClr>
              <a:defRPr sz="1400" i="1"/>
            </a:lvl4pPr>
            <a:lvl5pPr>
              <a:buClr>
                <a:srgbClr val="52C5D4"/>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a:extLst>
              <a:ext uri="{FF2B5EF4-FFF2-40B4-BE49-F238E27FC236}">
                <a16:creationId xmlns:a16="http://schemas.microsoft.com/office/drawing/2014/main" id="{71183417-BD3F-423E-D250-9FA9FD392F4B}"/>
              </a:ext>
            </a:extLst>
          </p:cNvPr>
          <p:cNvSpPr>
            <a:spLocks noGrp="1"/>
          </p:cNvSpPr>
          <p:nvPr>
            <p:ph idx="13"/>
          </p:nvPr>
        </p:nvSpPr>
        <p:spPr>
          <a:xfrm>
            <a:off x="6365603" y="1600200"/>
            <a:ext cx="5288406" cy="4286026"/>
          </a:xfrm>
          <a:prstGeom prst="rect">
            <a:avLst/>
          </a:prstGeom>
        </p:spPr>
        <p:txBody>
          <a:bodyPr/>
          <a:lstStyle>
            <a:lvl1pPr>
              <a:buClr>
                <a:srgbClr val="52C5D4"/>
              </a:buClr>
              <a:defRPr sz="2000"/>
            </a:lvl1pPr>
            <a:lvl2pPr>
              <a:buClr>
                <a:srgbClr val="52C5D4"/>
              </a:buClr>
              <a:defRPr sz="1800"/>
            </a:lvl2pPr>
            <a:lvl3pPr>
              <a:buClr>
                <a:srgbClr val="52C5D4"/>
              </a:buClr>
              <a:defRPr sz="1600"/>
            </a:lvl3pPr>
            <a:lvl4pPr>
              <a:buClr>
                <a:srgbClr val="52C5D4"/>
              </a:buClr>
              <a:defRPr sz="1400" i="1"/>
            </a:lvl4pPr>
            <a:lvl5pPr>
              <a:buClr>
                <a:srgbClr val="52C5D4"/>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4">
            <a:extLst>
              <a:ext uri="{FF2B5EF4-FFF2-40B4-BE49-F238E27FC236}">
                <a16:creationId xmlns:a16="http://schemas.microsoft.com/office/drawing/2014/main" id="{8017FE64-FB75-3637-4A3E-1161BEBCF24F}"/>
              </a:ext>
            </a:extLst>
          </p:cNvPr>
          <p:cNvSpPr>
            <a:spLocks noGrp="1"/>
          </p:cNvSpPr>
          <p:nvPr>
            <p:ph type="body" sz="quarter" idx="14" hasCustomPrompt="1"/>
          </p:nvPr>
        </p:nvSpPr>
        <p:spPr>
          <a:xfrm>
            <a:off x="865239" y="6456819"/>
            <a:ext cx="7973961" cy="215444"/>
          </a:xfrm>
          <a:prstGeom prst="rect">
            <a:avLst/>
          </a:prstGeom>
        </p:spPr>
        <p:txBody>
          <a:bodyPr wrap="square" anchor="b" anchorCtr="0">
            <a:spAutoFit/>
          </a:bodyPr>
          <a:lstStyle>
            <a:lvl1pPr marL="0" indent="0">
              <a:lnSpc>
                <a:spcPct val="100000"/>
              </a:lnSpc>
              <a:spcBef>
                <a:spcPts val="0"/>
              </a:spcBef>
              <a:buFont typeface="Arial" panose="020B0604020202020204" pitchFamily="34" charset="0"/>
              <a:buNone/>
              <a:defRPr sz="800">
                <a:solidFill>
                  <a:schemeClr val="tx1">
                    <a:lumMod val="50000"/>
                    <a:lumOff val="50000"/>
                  </a:schemeClr>
                </a:solidFill>
              </a:defRPr>
            </a:lvl1pPr>
          </a:lstStyle>
          <a:p>
            <a:pPr lvl="0"/>
            <a:r>
              <a:rPr lang="en-US" dirty="0"/>
              <a:t>Footnotes</a:t>
            </a:r>
          </a:p>
        </p:txBody>
      </p:sp>
      <p:grpSp>
        <p:nvGrpSpPr>
          <p:cNvPr id="2" name="Group 1">
            <a:extLst>
              <a:ext uri="{FF2B5EF4-FFF2-40B4-BE49-F238E27FC236}">
                <a16:creationId xmlns:a16="http://schemas.microsoft.com/office/drawing/2014/main" id="{034B3BFC-7365-CE0A-E145-34CB104ACBE5}"/>
              </a:ext>
            </a:extLst>
          </p:cNvPr>
          <p:cNvGrpSpPr/>
          <p:nvPr userDrawn="1"/>
        </p:nvGrpSpPr>
        <p:grpSpPr>
          <a:xfrm>
            <a:off x="11493500" y="-11113"/>
            <a:ext cx="666751" cy="606426"/>
            <a:chOff x="11493500" y="-11113"/>
            <a:chExt cx="666751" cy="606426"/>
          </a:xfrm>
        </p:grpSpPr>
        <p:sp>
          <p:nvSpPr>
            <p:cNvPr id="3" name="Freeform 26">
              <a:extLst>
                <a:ext uri="{FF2B5EF4-FFF2-40B4-BE49-F238E27FC236}">
                  <a16:creationId xmlns:a16="http://schemas.microsoft.com/office/drawing/2014/main" id="{0A7BE242-2549-452D-CF50-45CE64389804}"/>
                </a:ext>
              </a:extLst>
            </p:cNvPr>
            <p:cNvSpPr>
              <a:spLocks/>
            </p:cNvSpPr>
            <p:nvPr/>
          </p:nvSpPr>
          <p:spPr bwMode="auto">
            <a:xfrm>
              <a:off x="11896725" y="-11113"/>
              <a:ext cx="188912" cy="192088"/>
            </a:xfrm>
            <a:custGeom>
              <a:avLst/>
              <a:gdLst>
                <a:gd name="T0" fmla="*/ 0 w 197"/>
                <a:gd name="T1" fmla="*/ 200 h 200"/>
                <a:gd name="T2" fmla="*/ 0 w 197"/>
                <a:gd name="T3" fmla="*/ 200 h 200"/>
                <a:gd name="T4" fmla="*/ 197 w 197"/>
                <a:gd name="T5" fmla="*/ 0 h 200"/>
              </a:gdLst>
              <a:ahLst/>
              <a:cxnLst>
                <a:cxn ang="0">
                  <a:pos x="T0" y="T1"/>
                </a:cxn>
                <a:cxn ang="0">
                  <a:pos x="T2" y="T3"/>
                </a:cxn>
                <a:cxn ang="0">
                  <a:pos x="T4" y="T5"/>
                </a:cxn>
              </a:cxnLst>
              <a:rect l="0" t="0" r="r" b="b"/>
              <a:pathLst>
                <a:path w="197" h="200">
                  <a:moveTo>
                    <a:pt x="0" y="200"/>
                  </a:moveTo>
                  <a:lnTo>
                    <a:pt x="0" y="200"/>
                  </a:lnTo>
                  <a:lnTo>
                    <a:pt x="197" y="0"/>
                  </a:lnTo>
                </a:path>
              </a:pathLst>
            </a:custGeom>
            <a:noFill/>
            <a:ln w="38100" cap="rnd">
              <a:solidFill>
                <a:srgbClr val="133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Freeform 28">
              <a:extLst>
                <a:ext uri="{FF2B5EF4-FFF2-40B4-BE49-F238E27FC236}">
                  <a16:creationId xmlns:a16="http://schemas.microsoft.com/office/drawing/2014/main" id="{EA525AAB-A833-42D4-2FB7-958CC4B5E8B8}"/>
                </a:ext>
              </a:extLst>
            </p:cNvPr>
            <p:cNvSpPr>
              <a:spLocks/>
            </p:cNvSpPr>
            <p:nvPr/>
          </p:nvSpPr>
          <p:spPr bwMode="auto">
            <a:xfrm>
              <a:off x="11991975" y="-11113"/>
              <a:ext cx="93662" cy="96838"/>
            </a:xfrm>
            <a:custGeom>
              <a:avLst/>
              <a:gdLst>
                <a:gd name="T0" fmla="*/ 0 w 99"/>
                <a:gd name="T1" fmla="*/ 100 h 100"/>
                <a:gd name="T2" fmla="*/ 0 w 99"/>
                <a:gd name="T3" fmla="*/ 100 h 100"/>
                <a:gd name="T4" fmla="*/ 99 w 99"/>
                <a:gd name="T5" fmla="*/ 0 h 100"/>
              </a:gdLst>
              <a:ahLst/>
              <a:cxnLst>
                <a:cxn ang="0">
                  <a:pos x="T0" y="T1"/>
                </a:cxn>
                <a:cxn ang="0">
                  <a:pos x="T2" y="T3"/>
                </a:cxn>
                <a:cxn ang="0">
                  <a:pos x="T4" y="T5"/>
                </a:cxn>
              </a:cxnLst>
              <a:rect l="0" t="0" r="r" b="b"/>
              <a:pathLst>
                <a:path w="99" h="100">
                  <a:moveTo>
                    <a:pt x="0" y="100"/>
                  </a:moveTo>
                  <a:lnTo>
                    <a:pt x="0" y="100"/>
                  </a:lnTo>
                  <a:lnTo>
                    <a:pt x="99" y="0"/>
                  </a:lnTo>
                </a:path>
              </a:pathLst>
            </a:custGeom>
            <a:noFill/>
            <a:ln w="38100" cap="rnd">
              <a:solidFill>
                <a:srgbClr val="133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5" name="Group 4">
              <a:extLst>
                <a:ext uri="{FF2B5EF4-FFF2-40B4-BE49-F238E27FC236}">
                  <a16:creationId xmlns:a16="http://schemas.microsoft.com/office/drawing/2014/main" id="{CBDDD791-E683-36B0-A0E7-009060236DE8}"/>
                </a:ext>
              </a:extLst>
            </p:cNvPr>
            <p:cNvGrpSpPr/>
            <p:nvPr/>
          </p:nvGrpSpPr>
          <p:grpSpPr>
            <a:xfrm>
              <a:off x="11493500" y="42863"/>
              <a:ext cx="666751" cy="552450"/>
              <a:chOff x="11493500" y="42863"/>
              <a:chExt cx="666751" cy="552450"/>
            </a:xfrm>
          </p:grpSpPr>
          <p:sp>
            <p:nvSpPr>
              <p:cNvPr id="6" name="Freeform 5">
                <a:extLst>
                  <a:ext uri="{FF2B5EF4-FFF2-40B4-BE49-F238E27FC236}">
                    <a16:creationId xmlns:a16="http://schemas.microsoft.com/office/drawing/2014/main" id="{E6957A40-204A-10F7-136D-F04B5BE6AF77}"/>
                  </a:ext>
                </a:extLst>
              </p:cNvPr>
              <p:cNvSpPr>
                <a:spLocks/>
              </p:cNvSpPr>
              <p:nvPr/>
            </p:nvSpPr>
            <p:spPr bwMode="auto">
              <a:xfrm>
                <a:off x="11493500" y="463550"/>
                <a:ext cx="128587" cy="131763"/>
              </a:xfrm>
              <a:custGeom>
                <a:avLst/>
                <a:gdLst>
                  <a:gd name="T0" fmla="*/ 0 w 135"/>
                  <a:gd name="T1" fmla="*/ 137 h 137"/>
                  <a:gd name="T2" fmla="*/ 0 w 135"/>
                  <a:gd name="T3" fmla="*/ 137 h 137"/>
                  <a:gd name="T4" fmla="*/ 135 w 135"/>
                  <a:gd name="T5" fmla="*/ 0 h 137"/>
                </a:gdLst>
                <a:ahLst/>
                <a:cxnLst>
                  <a:cxn ang="0">
                    <a:pos x="T0" y="T1"/>
                  </a:cxn>
                  <a:cxn ang="0">
                    <a:pos x="T2" y="T3"/>
                  </a:cxn>
                  <a:cxn ang="0">
                    <a:pos x="T4" y="T5"/>
                  </a:cxn>
                </a:cxnLst>
                <a:rect l="0" t="0" r="r" b="b"/>
                <a:pathLst>
                  <a:path w="135" h="137">
                    <a:moveTo>
                      <a:pt x="0" y="137"/>
                    </a:moveTo>
                    <a:lnTo>
                      <a:pt x="0" y="137"/>
                    </a:lnTo>
                    <a:lnTo>
                      <a:pt x="135" y="0"/>
                    </a:lnTo>
                  </a:path>
                </a:pathLst>
              </a:custGeom>
              <a:solidFill>
                <a:srgbClr val="F18C20"/>
              </a:solidFill>
              <a:ln w="38100" cap="rnd">
                <a:solidFill>
                  <a:srgbClr val="52C5D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31">
                <a:extLst>
                  <a:ext uri="{FF2B5EF4-FFF2-40B4-BE49-F238E27FC236}">
                    <a16:creationId xmlns:a16="http://schemas.microsoft.com/office/drawing/2014/main" id="{EBB90D4B-F1B8-DB04-AC8E-1BDFA6A577F9}"/>
                  </a:ext>
                </a:extLst>
              </p:cNvPr>
              <p:cNvSpPr>
                <a:spLocks/>
              </p:cNvSpPr>
              <p:nvPr/>
            </p:nvSpPr>
            <p:spPr bwMode="auto">
              <a:xfrm>
                <a:off x="12012613" y="298450"/>
                <a:ext cx="131762" cy="133350"/>
              </a:xfrm>
              <a:custGeom>
                <a:avLst/>
                <a:gdLst>
                  <a:gd name="T0" fmla="*/ 0 w 137"/>
                  <a:gd name="T1" fmla="*/ 139 h 139"/>
                  <a:gd name="T2" fmla="*/ 0 w 137"/>
                  <a:gd name="T3" fmla="*/ 139 h 139"/>
                  <a:gd name="T4" fmla="*/ 137 w 137"/>
                  <a:gd name="T5" fmla="*/ 0 h 139"/>
                </a:gdLst>
                <a:ahLst/>
                <a:cxnLst>
                  <a:cxn ang="0">
                    <a:pos x="T0" y="T1"/>
                  </a:cxn>
                  <a:cxn ang="0">
                    <a:pos x="T2" y="T3"/>
                  </a:cxn>
                  <a:cxn ang="0">
                    <a:pos x="T4" y="T5"/>
                  </a:cxn>
                </a:cxnLst>
                <a:rect l="0" t="0" r="r" b="b"/>
                <a:pathLst>
                  <a:path w="137" h="139">
                    <a:moveTo>
                      <a:pt x="0" y="139"/>
                    </a:moveTo>
                    <a:lnTo>
                      <a:pt x="0" y="139"/>
                    </a:lnTo>
                    <a:lnTo>
                      <a:pt x="137" y="0"/>
                    </a:lnTo>
                  </a:path>
                </a:pathLst>
              </a:custGeom>
              <a:noFill/>
              <a:ln w="38100" cap="rnd">
                <a:solidFill>
                  <a:srgbClr val="697FB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33">
                <a:extLst>
                  <a:ext uri="{FF2B5EF4-FFF2-40B4-BE49-F238E27FC236}">
                    <a16:creationId xmlns:a16="http://schemas.microsoft.com/office/drawing/2014/main" id="{70D9E1E6-CCA6-B151-F1DF-E5E8C561463C}"/>
                  </a:ext>
                </a:extLst>
              </p:cNvPr>
              <p:cNvSpPr>
                <a:spLocks/>
              </p:cNvSpPr>
              <p:nvPr/>
            </p:nvSpPr>
            <p:spPr bwMode="auto">
              <a:xfrm>
                <a:off x="11761788" y="293688"/>
                <a:ext cx="188912" cy="192088"/>
              </a:xfrm>
              <a:custGeom>
                <a:avLst/>
                <a:gdLst>
                  <a:gd name="T0" fmla="*/ 0 w 197"/>
                  <a:gd name="T1" fmla="*/ 201 h 201"/>
                  <a:gd name="T2" fmla="*/ 0 w 197"/>
                  <a:gd name="T3" fmla="*/ 201 h 201"/>
                  <a:gd name="T4" fmla="*/ 197 w 197"/>
                  <a:gd name="T5" fmla="*/ 0 h 201"/>
                </a:gdLst>
                <a:ahLst/>
                <a:cxnLst>
                  <a:cxn ang="0">
                    <a:pos x="T0" y="T1"/>
                  </a:cxn>
                  <a:cxn ang="0">
                    <a:pos x="T2" y="T3"/>
                  </a:cxn>
                  <a:cxn ang="0">
                    <a:pos x="T4" y="T5"/>
                  </a:cxn>
                </a:cxnLst>
                <a:rect l="0" t="0" r="r" b="b"/>
                <a:pathLst>
                  <a:path w="197" h="201">
                    <a:moveTo>
                      <a:pt x="0" y="201"/>
                    </a:moveTo>
                    <a:lnTo>
                      <a:pt x="0" y="201"/>
                    </a:lnTo>
                    <a:lnTo>
                      <a:pt x="197" y="0"/>
                    </a:lnTo>
                  </a:path>
                </a:pathLst>
              </a:custGeom>
              <a:solidFill>
                <a:srgbClr val="F18C20"/>
              </a:solidFill>
              <a:ln w="38100" cap="rnd">
                <a:solidFill>
                  <a:srgbClr val="52C5D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10">
                <a:extLst>
                  <a:ext uri="{FF2B5EF4-FFF2-40B4-BE49-F238E27FC236}">
                    <a16:creationId xmlns:a16="http://schemas.microsoft.com/office/drawing/2014/main" id="{3FB51EB4-3672-0241-AA7B-DDF87F5B8602}"/>
                  </a:ext>
                </a:extLst>
              </p:cNvPr>
              <p:cNvSpPr>
                <a:spLocks/>
              </p:cNvSpPr>
              <p:nvPr/>
            </p:nvSpPr>
            <p:spPr bwMode="auto">
              <a:xfrm>
                <a:off x="11834813" y="220663"/>
                <a:ext cx="187325" cy="192088"/>
              </a:xfrm>
              <a:custGeom>
                <a:avLst/>
                <a:gdLst>
                  <a:gd name="T0" fmla="*/ 0 w 197"/>
                  <a:gd name="T1" fmla="*/ 201 h 201"/>
                  <a:gd name="T2" fmla="*/ 0 w 197"/>
                  <a:gd name="T3" fmla="*/ 201 h 201"/>
                  <a:gd name="T4" fmla="*/ 197 w 197"/>
                  <a:gd name="T5" fmla="*/ 0 h 201"/>
                </a:gdLst>
                <a:ahLst/>
                <a:cxnLst>
                  <a:cxn ang="0">
                    <a:pos x="T0" y="T1"/>
                  </a:cxn>
                  <a:cxn ang="0">
                    <a:pos x="T2" y="T3"/>
                  </a:cxn>
                  <a:cxn ang="0">
                    <a:pos x="T4" y="T5"/>
                  </a:cxn>
                </a:cxnLst>
                <a:rect l="0" t="0" r="r" b="b"/>
                <a:pathLst>
                  <a:path w="197" h="201">
                    <a:moveTo>
                      <a:pt x="0" y="201"/>
                    </a:moveTo>
                    <a:lnTo>
                      <a:pt x="0" y="201"/>
                    </a:lnTo>
                    <a:lnTo>
                      <a:pt x="197" y="0"/>
                    </a:lnTo>
                  </a:path>
                </a:pathLst>
              </a:custGeom>
              <a:noFill/>
              <a:ln w="38100" cap="rnd">
                <a:solidFill>
                  <a:srgbClr val="697FB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1">
                <a:extLst>
                  <a:ext uri="{FF2B5EF4-FFF2-40B4-BE49-F238E27FC236}">
                    <a16:creationId xmlns:a16="http://schemas.microsoft.com/office/drawing/2014/main" id="{D0DFF8E4-10A6-7D21-F92C-5D4C50E4C953}"/>
                  </a:ext>
                </a:extLst>
              </p:cNvPr>
              <p:cNvSpPr>
                <a:spLocks/>
              </p:cNvSpPr>
              <p:nvPr/>
            </p:nvSpPr>
            <p:spPr bwMode="auto">
              <a:xfrm>
                <a:off x="11918950" y="160338"/>
                <a:ext cx="163512" cy="166688"/>
              </a:xfrm>
              <a:custGeom>
                <a:avLst/>
                <a:gdLst>
                  <a:gd name="T0" fmla="*/ 0 w 171"/>
                  <a:gd name="T1" fmla="*/ 174 h 174"/>
                  <a:gd name="T2" fmla="*/ 0 w 171"/>
                  <a:gd name="T3" fmla="*/ 174 h 174"/>
                  <a:gd name="T4" fmla="*/ 171 w 171"/>
                  <a:gd name="T5" fmla="*/ 0 h 174"/>
                </a:gdLst>
                <a:ahLst/>
                <a:cxnLst>
                  <a:cxn ang="0">
                    <a:pos x="T0" y="T1"/>
                  </a:cxn>
                  <a:cxn ang="0">
                    <a:pos x="T2" y="T3"/>
                  </a:cxn>
                  <a:cxn ang="0">
                    <a:pos x="T4" y="T5"/>
                  </a:cxn>
                </a:cxnLst>
                <a:rect l="0" t="0" r="r" b="b"/>
                <a:pathLst>
                  <a:path w="171" h="174">
                    <a:moveTo>
                      <a:pt x="0" y="174"/>
                    </a:moveTo>
                    <a:lnTo>
                      <a:pt x="0" y="174"/>
                    </a:lnTo>
                    <a:lnTo>
                      <a:pt x="171" y="0"/>
                    </a:lnTo>
                  </a:path>
                </a:pathLst>
              </a:custGeom>
              <a:noFill/>
              <a:ln w="38100" cap="rnd">
                <a:solidFill>
                  <a:srgbClr val="3F5F7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2">
                <a:extLst>
                  <a:ext uri="{FF2B5EF4-FFF2-40B4-BE49-F238E27FC236}">
                    <a16:creationId xmlns:a16="http://schemas.microsoft.com/office/drawing/2014/main" id="{3497BC70-E32B-8F7D-84B3-B40BE0A0355E}"/>
                  </a:ext>
                </a:extLst>
              </p:cNvPr>
              <p:cNvSpPr>
                <a:spLocks/>
              </p:cNvSpPr>
              <p:nvPr/>
            </p:nvSpPr>
            <p:spPr bwMode="auto">
              <a:xfrm>
                <a:off x="12023726" y="79375"/>
                <a:ext cx="136525" cy="139700"/>
              </a:xfrm>
              <a:custGeom>
                <a:avLst/>
                <a:gdLst>
                  <a:gd name="T0" fmla="*/ 0 w 142"/>
                  <a:gd name="T1" fmla="*/ 145 h 145"/>
                  <a:gd name="T2" fmla="*/ 0 w 142"/>
                  <a:gd name="T3" fmla="*/ 145 h 145"/>
                  <a:gd name="T4" fmla="*/ 142 w 142"/>
                  <a:gd name="T5" fmla="*/ 0 h 145"/>
                </a:gdLst>
                <a:ahLst/>
                <a:cxnLst>
                  <a:cxn ang="0">
                    <a:pos x="T0" y="T1"/>
                  </a:cxn>
                  <a:cxn ang="0">
                    <a:pos x="T2" y="T3"/>
                  </a:cxn>
                  <a:cxn ang="0">
                    <a:pos x="T4" y="T5"/>
                  </a:cxn>
                </a:cxnLst>
                <a:rect l="0" t="0" r="r" b="b"/>
                <a:pathLst>
                  <a:path w="142" h="145">
                    <a:moveTo>
                      <a:pt x="0" y="145"/>
                    </a:moveTo>
                    <a:lnTo>
                      <a:pt x="0" y="145"/>
                    </a:lnTo>
                    <a:lnTo>
                      <a:pt x="142" y="0"/>
                    </a:lnTo>
                  </a:path>
                </a:pathLst>
              </a:custGeom>
              <a:noFill/>
              <a:ln w="38100" cap="rnd">
                <a:solidFill>
                  <a:srgbClr val="10313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3">
                <a:extLst>
                  <a:ext uri="{FF2B5EF4-FFF2-40B4-BE49-F238E27FC236}">
                    <a16:creationId xmlns:a16="http://schemas.microsoft.com/office/drawing/2014/main" id="{F9735D8C-F17E-960F-4696-830EC2DE2C8D}"/>
                  </a:ext>
                </a:extLst>
              </p:cNvPr>
              <p:cNvSpPr>
                <a:spLocks/>
              </p:cNvSpPr>
              <p:nvPr/>
            </p:nvSpPr>
            <p:spPr bwMode="auto">
              <a:xfrm>
                <a:off x="11518901" y="214312"/>
                <a:ext cx="188912" cy="193675"/>
              </a:xfrm>
              <a:custGeom>
                <a:avLst/>
                <a:gdLst>
                  <a:gd name="T0" fmla="*/ 0 w 197"/>
                  <a:gd name="T1" fmla="*/ 201 h 201"/>
                  <a:gd name="T2" fmla="*/ 0 w 197"/>
                  <a:gd name="T3" fmla="*/ 201 h 201"/>
                  <a:gd name="T4" fmla="*/ 197 w 197"/>
                  <a:gd name="T5" fmla="*/ 0 h 201"/>
                </a:gdLst>
                <a:ahLst/>
                <a:cxnLst>
                  <a:cxn ang="0">
                    <a:pos x="T0" y="T1"/>
                  </a:cxn>
                  <a:cxn ang="0">
                    <a:pos x="T2" y="T3"/>
                  </a:cxn>
                  <a:cxn ang="0">
                    <a:pos x="T4" y="T5"/>
                  </a:cxn>
                </a:cxnLst>
                <a:rect l="0" t="0" r="r" b="b"/>
                <a:pathLst>
                  <a:path w="197" h="201">
                    <a:moveTo>
                      <a:pt x="0" y="201"/>
                    </a:moveTo>
                    <a:lnTo>
                      <a:pt x="0" y="201"/>
                    </a:lnTo>
                    <a:lnTo>
                      <a:pt x="197" y="0"/>
                    </a:lnTo>
                  </a:path>
                </a:pathLst>
              </a:custGeom>
              <a:solidFill>
                <a:srgbClr val="F18C20"/>
              </a:solidFill>
              <a:ln w="36830" cap="rnd">
                <a:solidFill>
                  <a:srgbClr val="52C5D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14">
                <a:extLst>
                  <a:ext uri="{FF2B5EF4-FFF2-40B4-BE49-F238E27FC236}">
                    <a16:creationId xmlns:a16="http://schemas.microsoft.com/office/drawing/2014/main" id="{25097008-9E1D-A6A1-665D-CA1BC11C8248}"/>
                  </a:ext>
                </a:extLst>
              </p:cNvPr>
              <p:cNvSpPr>
                <a:spLocks/>
              </p:cNvSpPr>
              <p:nvPr/>
            </p:nvSpPr>
            <p:spPr bwMode="auto">
              <a:xfrm>
                <a:off x="11669712" y="85726"/>
                <a:ext cx="163512" cy="168275"/>
              </a:xfrm>
              <a:custGeom>
                <a:avLst/>
                <a:gdLst>
                  <a:gd name="T0" fmla="*/ 0 w 171"/>
                  <a:gd name="T1" fmla="*/ 175 h 175"/>
                  <a:gd name="T2" fmla="*/ 0 w 171"/>
                  <a:gd name="T3" fmla="*/ 175 h 175"/>
                  <a:gd name="T4" fmla="*/ 171 w 171"/>
                  <a:gd name="T5" fmla="*/ 0 h 175"/>
                </a:gdLst>
                <a:ahLst/>
                <a:cxnLst>
                  <a:cxn ang="0">
                    <a:pos x="T0" y="T1"/>
                  </a:cxn>
                  <a:cxn ang="0">
                    <a:pos x="T2" y="T3"/>
                  </a:cxn>
                  <a:cxn ang="0">
                    <a:pos x="T4" y="T5"/>
                  </a:cxn>
                </a:cxnLst>
                <a:rect l="0" t="0" r="r" b="b"/>
                <a:pathLst>
                  <a:path w="171" h="175">
                    <a:moveTo>
                      <a:pt x="0" y="175"/>
                    </a:moveTo>
                    <a:lnTo>
                      <a:pt x="0" y="175"/>
                    </a:lnTo>
                    <a:lnTo>
                      <a:pt x="171" y="0"/>
                    </a:lnTo>
                  </a:path>
                </a:pathLst>
              </a:custGeom>
              <a:noFill/>
              <a:ln w="38100" cap="rnd">
                <a:solidFill>
                  <a:srgbClr val="D9D8D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5">
                <a:extLst>
                  <a:ext uri="{FF2B5EF4-FFF2-40B4-BE49-F238E27FC236}">
                    <a16:creationId xmlns:a16="http://schemas.microsoft.com/office/drawing/2014/main" id="{B9713B5E-D0CC-9FC7-892A-3CAEAAA58155}"/>
                  </a:ext>
                </a:extLst>
              </p:cNvPr>
              <p:cNvSpPr>
                <a:spLocks/>
              </p:cNvSpPr>
              <p:nvPr/>
            </p:nvSpPr>
            <p:spPr bwMode="auto">
              <a:xfrm>
                <a:off x="11607800" y="42863"/>
                <a:ext cx="42862" cy="42863"/>
              </a:xfrm>
              <a:custGeom>
                <a:avLst/>
                <a:gdLst>
                  <a:gd name="T0" fmla="*/ 0 w 44"/>
                  <a:gd name="T1" fmla="*/ 44 h 44"/>
                  <a:gd name="T2" fmla="*/ 0 w 44"/>
                  <a:gd name="T3" fmla="*/ 44 h 44"/>
                  <a:gd name="T4" fmla="*/ 44 w 44"/>
                  <a:gd name="T5" fmla="*/ 0 h 44"/>
                </a:gdLst>
                <a:ahLst/>
                <a:cxnLst>
                  <a:cxn ang="0">
                    <a:pos x="T0" y="T1"/>
                  </a:cxn>
                  <a:cxn ang="0">
                    <a:pos x="T2" y="T3"/>
                  </a:cxn>
                  <a:cxn ang="0">
                    <a:pos x="T4" y="T5"/>
                  </a:cxn>
                </a:cxnLst>
                <a:rect l="0" t="0" r="r" b="b"/>
                <a:pathLst>
                  <a:path w="44" h="44">
                    <a:moveTo>
                      <a:pt x="0" y="44"/>
                    </a:moveTo>
                    <a:lnTo>
                      <a:pt x="0" y="44"/>
                    </a:lnTo>
                    <a:lnTo>
                      <a:pt x="44" y="0"/>
                    </a:lnTo>
                  </a:path>
                </a:pathLst>
              </a:custGeom>
              <a:noFill/>
              <a:ln w="38100" cap="rnd">
                <a:solidFill>
                  <a:srgbClr val="D9D8D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8" name="Title Placeholder 1">
            <a:extLst>
              <a:ext uri="{FF2B5EF4-FFF2-40B4-BE49-F238E27FC236}">
                <a16:creationId xmlns:a16="http://schemas.microsoft.com/office/drawing/2014/main" id="{E4DBC15E-ECD1-B685-735E-1C13B8F407DF}"/>
              </a:ext>
            </a:extLst>
          </p:cNvPr>
          <p:cNvSpPr>
            <a:spLocks noGrp="1"/>
          </p:cNvSpPr>
          <p:nvPr>
            <p:ph type="title"/>
          </p:nvPr>
        </p:nvSpPr>
        <p:spPr>
          <a:xfrm>
            <a:off x="525798" y="247536"/>
            <a:ext cx="10707351" cy="786384"/>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5971871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5773E2C3-4415-8756-FA5E-A733862F2C29}"/>
              </a:ext>
            </a:extLst>
          </p:cNvPr>
          <p:cNvCxnSpPr>
            <a:cxnSpLocks/>
          </p:cNvCxnSpPr>
          <p:nvPr userDrawn="1"/>
        </p:nvCxnSpPr>
        <p:spPr>
          <a:xfrm>
            <a:off x="449596" y="247536"/>
            <a:ext cx="0" cy="803431"/>
          </a:xfrm>
          <a:prstGeom prst="line">
            <a:avLst/>
          </a:prstGeom>
          <a:ln w="38100" cap="rnd">
            <a:solidFill>
              <a:srgbClr val="3E4682"/>
            </a:solidFill>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0D1ABD7D-129C-2965-FC55-23F73082EFC8}"/>
              </a:ext>
            </a:extLst>
          </p:cNvPr>
          <p:cNvSpPr>
            <a:spLocks noGrp="1"/>
          </p:cNvSpPr>
          <p:nvPr>
            <p:ph idx="1"/>
          </p:nvPr>
        </p:nvSpPr>
        <p:spPr>
          <a:xfrm>
            <a:off x="525799" y="1600201"/>
            <a:ext cx="3373620" cy="4286026"/>
          </a:xfrm>
          <a:prstGeom prst="rect">
            <a:avLst/>
          </a:prstGeom>
        </p:spPr>
        <p:txBody>
          <a:bodyPr/>
          <a:lstStyle>
            <a:lvl1pPr>
              <a:buClr>
                <a:srgbClr val="52C5D4"/>
              </a:buClr>
              <a:defRPr sz="2000"/>
            </a:lvl1pPr>
            <a:lvl2pPr>
              <a:buClr>
                <a:srgbClr val="52C5D4"/>
              </a:buClr>
              <a:defRPr sz="1800"/>
            </a:lvl2pPr>
            <a:lvl3pPr>
              <a:buClr>
                <a:srgbClr val="52C5D4"/>
              </a:buClr>
              <a:defRPr sz="1600"/>
            </a:lvl3pPr>
            <a:lvl4pPr>
              <a:buClr>
                <a:srgbClr val="52C5D4"/>
              </a:buClr>
              <a:defRPr sz="1400" i="1"/>
            </a:lvl4pPr>
            <a:lvl5pPr>
              <a:buClr>
                <a:srgbClr val="52C5D4"/>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
            <a:extLst>
              <a:ext uri="{FF2B5EF4-FFF2-40B4-BE49-F238E27FC236}">
                <a16:creationId xmlns:a16="http://schemas.microsoft.com/office/drawing/2014/main" id="{6E48AEDD-84D4-D050-F667-5D5B0CB8D137}"/>
              </a:ext>
            </a:extLst>
          </p:cNvPr>
          <p:cNvSpPr>
            <a:spLocks noGrp="1"/>
          </p:cNvSpPr>
          <p:nvPr>
            <p:ph idx="13"/>
          </p:nvPr>
        </p:nvSpPr>
        <p:spPr>
          <a:xfrm>
            <a:off x="4403094" y="1600201"/>
            <a:ext cx="3373620" cy="4286026"/>
          </a:xfrm>
          <a:prstGeom prst="rect">
            <a:avLst/>
          </a:prstGeom>
        </p:spPr>
        <p:txBody>
          <a:bodyPr/>
          <a:lstStyle>
            <a:lvl1pPr>
              <a:buClr>
                <a:srgbClr val="52C5D4"/>
              </a:buClr>
              <a:defRPr sz="2000"/>
            </a:lvl1pPr>
            <a:lvl2pPr>
              <a:buClr>
                <a:srgbClr val="52C5D4"/>
              </a:buClr>
              <a:defRPr sz="1800"/>
            </a:lvl2pPr>
            <a:lvl3pPr>
              <a:buClr>
                <a:srgbClr val="52C5D4"/>
              </a:buClr>
              <a:defRPr sz="1600"/>
            </a:lvl3pPr>
            <a:lvl4pPr>
              <a:buClr>
                <a:srgbClr val="52C5D4"/>
              </a:buClr>
              <a:defRPr sz="1400" i="1"/>
            </a:lvl4pPr>
            <a:lvl5pPr>
              <a:buClr>
                <a:srgbClr val="52C5D4"/>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
            <a:extLst>
              <a:ext uri="{FF2B5EF4-FFF2-40B4-BE49-F238E27FC236}">
                <a16:creationId xmlns:a16="http://schemas.microsoft.com/office/drawing/2014/main" id="{FA302301-D291-BEDB-71AF-3CD169E5D9A6}"/>
              </a:ext>
            </a:extLst>
          </p:cNvPr>
          <p:cNvSpPr>
            <a:spLocks noGrp="1"/>
          </p:cNvSpPr>
          <p:nvPr>
            <p:ph idx="14"/>
          </p:nvPr>
        </p:nvSpPr>
        <p:spPr>
          <a:xfrm>
            <a:off x="8280389" y="1600201"/>
            <a:ext cx="3373620" cy="4286026"/>
          </a:xfrm>
          <a:prstGeom prst="rect">
            <a:avLst/>
          </a:prstGeom>
        </p:spPr>
        <p:txBody>
          <a:bodyPr/>
          <a:lstStyle>
            <a:lvl1pPr>
              <a:buClr>
                <a:srgbClr val="52C5D4"/>
              </a:buClr>
              <a:defRPr sz="2000"/>
            </a:lvl1pPr>
            <a:lvl2pPr>
              <a:buClr>
                <a:srgbClr val="52C5D4"/>
              </a:buClr>
              <a:defRPr sz="1800"/>
            </a:lvl2pPr>
            <a:lvl3pPr>
              <a:buClr>
                <a:srgbClr val="52C5D4"/>
              </a:buClr>
              <a:defRPr sz="1600"/>
            </a:lvl3pPr>
            <a:lvl4pPr>
              <a:buClr>
                <a:srgbClr val="52C5D4"/>
              </a:buClr>
              <a:defRPr sz="1400" i="1"/>
            </a:lvl4pPr>
            <a:lvl5pPr>
              <a:buClr>
                <a:srgbClr val="52C5D4"/>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4">
            <a:extLst>
              <a:ext uri="{FF2B5EF4-FFF2-40B4-BE49-F238E27FC236}">
                <a16:creationId xmlns:a16="http://schemas.microsoft.com/office/drawing/2014/main" id="{1C6F836A-0C43-5158-C3FF-21000E96C414}"/>
              </a:ext>
            </a:extLst>
          </p:cNvPr>
          <p:cNvSpPr>
            <a:spLocks noGrp="1"/>
          </p:cNvSpPr>
          <p:nvPr>
            <p:ph type="body" sz="quarter" idx="15" hasCustomPrompt="1"/>
          </p:nvPr>
        </p:nvSpPr>
        <p:spPr>
          <a:xfrm>
            <a:off x="865239" y="6456819"/>
            <a:ext cx="7973961" cy="215444"/>
          </a:xfrm>
          <a:prstGeom prst="rect">
            <a:avLst/>
          </a:prstGeom>
        </p:spPr>
        <p:txBody>
          <a:bodyPr wrap="square" anchor="b" anchorCtr="0">
            <a:spAutoFit/>
          </a:bodyPr>
          <a:lstStyle>
            <a:lvl1pPr marL="0" indent="0">
              <a:lnSpc>
                <a:spcPct val="100000"/>
              </a:lnSpc>
              <a:spcBef>
                <a:spcPts val="0"/>
              </a:spcBef>
              <a:buFont typeface="Arial" panose="020B0604020202020204" pitchFamily="34" charset="0"/>
              <a:buNone/>
              <a:defRPr sz="800">
                <a:solidFill>
                  <a:schemeClr val="tx1">
                    <a:lumMod val="50000"/>
                    <a:lumOff val="50000"/>
                  </a:schemeClr>
                </a:solidFill>
              </a:defRPr>
            </a:lvl1pPr>
          </a:lstStyle>
          <a:p>
            <a:pPr lvl="0"/>
            <a:r>
              <a:rPr lang="en-US" dirty="0"/>
              <a:t>Footnotes</a:t>
            </a:r>
          </a:p>
        </p:txBody>
      </p:sp>
      <p:grpSp>
        <p:nvGrpSpPr>
          <p:cNvPr id="2" name="Group 1">
            <a:extLst>
              <a:ext uri="{FF2B5EF4-FFF2-40B4-BE49-F238E27FC236}">
                <a16:creationId xmlns:a16="http://schemas.microsoft.com/office/drawing/2014/main" id="{6B6AC6B9-0F9E-41ED-82F1-671F1400A8B5}"/>
              </a:ext>
            </a:extLst>
          </p:cNvPr>
          <p:cNvGrpSpPr/>
          <p:nvPr userDrawn="1"/>
        </p:nvGrpSpPr>
        <p:grpSpPr>
          <a:xfrm>
            <a:off x="11493500" y="-11113"/>
            <a:ext cx="666751" cy="606426"/>
            <a:chOff x="11493500" y="-11113"/>
            <a:chExt cx="666751" cy="606426"/>
          </a:xfrm>
        </p:grpSpPr>
        <p:sp>
          <p:nvSpPr>
            <p:cNvPr id="3" name="Freeform 26">
              <a:extLst>
                <a:ext uri="{FF2B5EF4-FFF2-40B4-BE49-F238E27FC236}">
                  <a16:creationId xmlns:a16="http://schemas.microsoft.com/office/drawing/2014/main" id="{C0219917-7355-E009-659F-DA2AC56B2218}"/>
                </a:ext>
              </a:extLst>
            </p:cNvPr>
            <p:cNvSpPr>
              <a:spLocks/>
            </p:cNvSpPr>
            <p:nvPr/>
          </p:nvSpPr>
          <p:spPr bwMode="auto">
            <a:xfrm>
              <a:off x="11896725" y="-11113"/>
              <a:ext cx="188912" cy="192088"/>
            </a:xfrm>
            <a:custGeom>
              <a:avLst/>
              <a:gdLst>
                <a:gd name="T0" fmla="*/ 0 w 197"/>
                <a:gd name="T1" fmla="*/ 200 h 200"/>
                <a:gd name="T2" fmla="*/ 0 w 197"/>
                <a:gd name="T3" fmla="*/ 200 h 200"/>
                <a:gd name="T4" fmla="*/ 197 w 197"/>
                <a:gd name="T5" fmla="*/ 0 h 200"/>
              </a:gdLst>
              <a:ahLst/>
              <a:cxnLst>
                <a:cxn ang="0">
                  <a:pos x="T0" y="T1"/>
                </a:cxn>
                <a:cxn ang="0">
                  <a:pos x="T2" y="T3"/>
                </a:cxn>
                <a:cxn ang="0">
                  <a:pos x="T4" y="T5"/>
                </a:cxn>
              </a:cxnLst>
              <a:rect l="0" t="0" r="r" b="b"/>
              <a:pathLst>
                <a:path w="197" h="200">
                  <a:moveTo>
                    <a:pt x="0" y="200"/>
                  </a:moveTo>
                  <a:lnTo>
                    <a:pt x="0" y="200"/>
                  </a:lnTo>
                  <a:lnTo>
                    <a:pt x="197" y="0"/>
                  </a:lnTo>
                </a:path>
              </a:pathLst>
            </a:custGeom>
            <a:noFill/>
            <a:ln w="38100" cap="rnd">
              <a:solidFill>
                <a:srgbClr val="133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Freeform 28">
              <a:extLst>
                <a:ext uri="{FF2B5EF4-FFF2-40B4-BE49-F238E27FC236}">
                  <a16:creationId xmlns:a16="http://schemas.microsoft.com/office/drawing/2014/main" id="{471E1215-ED22-72AF-62F8-CF434A0B24D0}"/>
                </a:ext>
              </a:extLst>
            </p:cNvPr>
            <p:cNvSpPr>
              <a:spLocks/>
            </p:cNvSpPr>
            <p:nvPr/>
          </p:nvSpPr>
          <p:spPr bwMode="auto">
            <a:xfrm>
              <a:off x="11991975" y="-11113"/>
              <a:ext cx="93662" cy="96838"/>
            </a:xfrm>
            <a:custGeom>
              <a:avLst/>
              <a:gdLst>
                <a:gd name="T0" fmla="*/ 0 w 99"/>
                <a:gd name="T1" fmla="*/ 100 h 100"/>
                <a:gd name="T2" fmla="*/ 0 w 99"/>
                <a:gd name="T3" fmla="*/ 100 h 100"/>
                <a:gd name="T4" fmla="*/ 99 w 99"/>
                <a:gd name="T5" fmla="*/ 0 h 100"/>
              </a:gdLst>
              <a:ahLst/>
              <a:cxnLst>
                <a:cxn ang="0">
                  <a:pos x="T0" y="T1"/>
                </a:cxn>
                <a:cxn ang="0">
                  <a:pos x="T2" y="T3"/>
                </a:cxn>
                <a:cxn ang="0">
                  <a:pos x="T4" y="T5"/>
                </a:cxn>
              </a:cxnLst>
              <a:rect l="0" t="0" r="r" b="b"/>
              <a:pathLst>
                <a:path w="99" h="100">
                  <a:moveTo>
                    <a:pt x="0" y="100"/>
                  </a:moveTo>
                  <a:lnTo>
                    <a:pt x="0" y="100"/>
                  </a:lnTo>
                  <a:lnTo>
                    <a:pt x="99" y="0"/>
                  </a:lnTo>
                </a:path>
              </a:pathLst>
            </a:custGeom>
            <a:noFill/>
            <a:ln w="38100" cap="rnd">
              <a:solidFill>
                <a:srgbClr val="133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5" name="Group 4">
              <a:extLst>
                <a:ext uri="{FF2B5EF4-FFF2-40B4-BE49-F238E27FC236}">
                  <a16:creationId xmlns:a16="http://schemas.microsoft.com/office/drawing/2014/main" id="{963F54C8-F957-D142-2E2F-231B078F3A68}"/>
                </a:ext>
              </a:extLst>
            </p:cNvPr>
            <p:cNvGrpSpPr/>
            <p:nvPr/>
          </p:nvGrpSpPr>
          <p:grpSpPr>
            <a:xfrm>
              <a:off x="11493500" y="42863"/>
              <a:ext cx="666751" cy="552450"/>
              <a:chOff x="11493500" y="42863"/>
              <a:chExt cx="666751" cy="552450"/>
            </a:xfrm>
          </p:grpSpPr>
          <p:sp>
            <p:nvSpPr>
              <p:cNvPr id="6" name="Freeform 5">
                <a:extLst>
                  <a:ext uri="{FF2B5EF4-FFF2-40B4-BE49-F238E27FC236}">
                    <a16:creationId xmlns:a16="http://schemas.microsoft.com/office/drawing/2014/main" id="{DCFF551D-5330-92F3-929D-D9EB385B7437}"/>
                  </a:ext>
                </a:extLst>
              </p:cNvPr>
              <p:cNvSpPr>
                <a:spLocks/>
              </p:cNvSpPr>
              <p:nvPr/>
            </p:nvSpPr>
            <p:spPr bwMode="auto">
              <a:xfrm>
                <a:off x="11493500" y="463550"/>
                <a:ext cx="128587" cy="131763"/>
              </a:xfrm>
              <a:custGeom>
                <a:avLst/>
                <a:gdLst>
                  <a:gd name="T0" fmla="*/ 0 w 135"/>
                  <a:gd name="T1" fmla="*/ 137 h 137"/>
                  <a:gd name="T2" fmla="*/ 0 w 135"/>
                  <a:gd name="T3" fmla="*/ 137 h 137"/>
                  <a:gd name="T4" fmla="*/ 135 w 135"/>
                  <a:gd name="T5" fmla="*/ 0 h 137"/>
                </a:gdLst>
                <a:ahLst/>
                <a:cxnLst>
                  <a:cxn ang="0">
                    <a:pos x="T0" y="T1"/>
                  </a:cxn>
                  <a:cxn ang="0">
                    <a:pos x="T2" y="T3"/>
                  </a:cxn>
                  <a:cxn ang="0">
                    <a:pos x="T4" y="T5"/>
                  </a:cxn>
                </a:cxnLst>
                <a:rect l="0" t="0" r="r" b="b"/>
                <a:pathLst>
                  <a:path w="135" h="137">
                    <a:moveTo>
                      <a:pt x="0" y="137"/>
                    </a:moveTo>
                    <a:lnTo>
                      <a:pt x="0" y="137"/>
                    </a:lnTo>
                    <a:lnTo>
                      <a:pt x="135" y="0"/>
                    </a:lnTo>
                  </a:path>
                </a:pathLst>
              </a:custGeom>
              <a:solidFill>
                <a:srgbClr val="F18C20"/>
              </a:solidFill>
              <a:ln w="38100" cap="rnd">
                <a:solidFill>
                  <a:srgbClr val="52C5D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31">
                <a:extLst>
                  <a:ext uri="{FF2B5EF4-FFF2-40B4-BE49-F238E27FC236}">
                    <a16:creationId xmlns:a16="http://schemas.microsoft.com/office/drawing/2014/main" id="{09CB98D1-B7A3-AD45-8197-755EE355B178}"/>
                  </a:ext>
                </a:extLst>
              </p:cNvPr>
              <p:cNvSpPr>
                <a:spLocks/>
              </p:cNvSpPr>
              <p:nvPr/>
            </p:nvSpPr>
            <p:spPr bwMode="auto">
              <a:xfrm>
                <a:off x="12012613" y="298450"/>
                <a:ext cx="131762" cy="133350"/>
              </a:xfrm>
              <a:custGeom>
                <a:avLst/>
                <a:gdLst>
                  <a:gd name="T0" fmla="*/ 0 w 137"/>
                  <a:gd name="T1" fmla="*/ 139 h 139"/>
                  <a:gd name="T2" fmla="*/ 0 w 137"/>
                  <a:gd name="T3" fmla="*/ 139 h 139"/>
                  <a:gd name="T4" fmla="*/ 137 w 137"/>
                  <a:gd name="T5" fmla="*/ 0 h 139"/>
                </a:gdLst>
                <a:ahLst/>
                <a:cxnLst>
                  <a:cxn ang="0">
                    <a:pos x="T0" y="T1"/>
                  </a:cxn>
                  <a:cxn ang="0">
                    <a:pos x="T2" y="T3"/>
                  </a:cxn>
                  <a:cxn ang="0">
                    <a:pos x="T4" y="T5"/>
                  </a:cxn>
                </a:cxnLst>
                <a:rect l="0" t="0" r="r" b="b"/>
                <a:pathLst>
                  <a:path w="137" h="139">
                    <a:moveTo>
                      <a:pt x="0" y="139"/>
                    </a:moveTo>
                    <a:lnTo>
                      <a:pt x="0" y="139"/>
                    </a:lnTo>
                    <a:lnTo>
                      <a:pt x="137" y="0"/>
                    </a:lnTo>
                  </a:path>
                </a:pathLst>
              </a:custGeom>
              <a:noFill/>
              <a:ln w="38100" cap="rnd">
                <a:solidFill>
                  <a:srgbClr val="697FB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33">
                <a:extLst>
                  <a:ext uri="{FF2B5EF4-FFF2-40B4-BE49-F238E27FC236}">
                    <a16:creationId xmlns:a16="http://schemas.microsoft.com/office/drawing/2014/main" id="{AC837E37-EDE7-0D58-EE1C-3AEA420F0A7D}"/>
                  </a:ext>
                </a:extLst>
              </p:cNvPr>
              <p:cNvSpPr>
                <a:spLocks/>
              </p:cNvSpPr>
              <p:nvPr/>
            </p:nvSpPr>
            <p:spPr bwMode="auto">
              <a:xfrm>
                <a:off x="11761788" y="293688"/>
                <a:ext cx="188912" cy="192088"/>
              </a:xfrm>
              <a:custGeom>
                <a:avLst/>
                <a:gdLst>
                  <a:gd name="T0" fmla="*/ 0 w 197"/>
                  <a:gd name="T1" fmla="*/ 201 h 201"/>
                  <a:gd name="T2" fmla="*/ 0 w 197"/>
                  <a:gd name="T3" fmla="*/ 201 h 201"/>
                  <a:gd name="T4" fmla="*/ 197 w 197"/>
                  <a:gd name="T5" fmla="*/ 0 h 201"/>
                </a:gdLst>
                <a:ahLst/>
                <a:cxnLst>
                  <a:cxn ang="0">
                    <a:pos x="T0" y="T1"/>
                  </a:cxn>
                  <a:cxn ang="0">
                    <a:pos x="T2" y="T3"/>
                  </a:cxn>
                  <a:cxn ang="0">
                    <a:pos x="T4" y="T5"/>
                  </a:cxn>
                </a:cxnLst>
                <a:rect l="0" t="0" r="r" b="b"/>
                <a:pathLst>
                  <a:path w="197" h="201">
                    <a:moveTo>
                      <a:pt x="0" y="201"/>
                    </a:moveTo>
                    <a:lnTo>
                      <a:pt x="0" y="201"/>
                    </a:lnTo>
                    <a:lnTo>
                      <a:pt x="197" y="0"/>
                    </a:lnTo>
                  </a:path>
                </a:pathLst>
              </a:custGeom>
              <a:solidFill>
                <a:srgbClr val="F18C20"/>
              </a:solidFill>
              <a:ln w="38100" cap="rnd">
                <a:solidFill>
                  <a:srgbClr val="52C5D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10">
                <a:extLst>
                  <a:ext uri="{FF2B5EF4-FFF2-40B4-BE49-F238E27FC236}">
                    <a16:creationId xmlns:a16="http://schemas.microsoft.com/office/drawing/2014/main" id="{196B283F-2C73-82FE-A5DB-1F0C4CCA3ABF}"/>
                  </a:ext>
                </a:extLst>
              </p:cNvPr>
              <p:cNvSpPr>
                <a:spLocks/>
              </p:cNvSpPr>
              <p:nvPr/>
            </p:nvSpPr>
            <p:spPr bwMode="auto">
              <a:xfrm>
                <a:off x="11834813" y="220663"/>
                <a:ext cx="187325" cy="192088"/>
              </a:xfrm>
              <a:custGeom>
                <a:avLst/>
                <a:gdLst>
                  <a:gd name="T0" fmla="*/ 0 w 197"/>
                  <a:gd name="T1" fmla="*/ 201 h 201"/>
                  <a:gd name="T2" fmla="*/ 0 w 197"/>
                  <a:gd name="T3" fmla="*/ 201 h 201"/>
                  <a:gd name="T4" fmla="*/ 197 w 197"/>
                  <a:gd name="T5" fmla="*/ 0 h 201"/>
                </a:gdLst>
                <a:ahLst/>
                <a:cxnLst>
                  <a:cxn ang="0">
                    <a:pos x="T0" y="T1"/>
                  </a:cxn>
                  <a:cxn ang="0">
                    <a:pos x="T2" y="T3"/>
                  </a:cxn>
                  <a:cxn ang="0">
                    <a:pos x="T4" y="T5"/>
                  </a:cxn>
                </a:cxnLst>
                <a:rect l="0" t="0" r="r" b="b"/>
                <a:pathLst>
                  <a:path w="197" h="201">
                    <a:moveTo>
                      <a:pt x="0" y="201"/>
                    </a:moveTo>
                    <a:lnTo>
                      <a:pt x="0" y="201"/>
                    </a:lnTo>
                    <a:lnTo>
                      <a:pt x="197" y="0"/>
                    </a:lnTo>
                  </a:path>
                </a:pathLst>
              </a:custGeom>
              <a:noFill/>
              <a:ln w="38100" cap="rnd">
                <a:solidFill>
                  <a:srgbClr val="697FB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1">
                <a:extLst>
                  <a:ext uri="{FF2B5EF4-FFF2-40B4-BE49-F238E27FC236}">
                    <a16:creationId xmlns:a16="http://schemas.microsoft.com/office/drawing/2014/main" id="{3CD12D2E-BA60-6CB1-E509-D69C38F82DCB}"/>
                  </a:ext>
                </a:extLst>
              </p:cNvPr>
              <p:cNvSpPr>
                <a:spLocks/>
              </p:cNvSpPr>
              <p:nvPr/>
            </p:nvSpPr>
            <p:spPr bwMode="auto">
              <a:xfrm>
                <a:off x="11918950" y="160338"/>
                <a:ext cx="163512" cy="166688"/>
              </a:xfrm>
              <a:custGeom>
                <a:avLst/>
                <a:gdLst>
                  <a:gd name="T0" fmla="*/ 0 w 171"/>
                  <a:gd name="T1" fmla="*/ 174 h 174"/>
                  <a:gd name="T2" fmla="*/ 0 w 171"/>
                  <a:gd name="T3" fmla="*/ 174 h 174"/>
                  <a:gd name="T4" fmla="*/ 171 w 171"/>
                  <a:gd name="T5" fmla="*/ 0 h 174"/>
                </a:gdLst>
                <a:ahLst/>
                <a:cxnLst>
                  <a:cxn ang="0">
                    <a:pos x="T0" y="T1"/>
                  </a:cxn>
                  <a:cxn ang="0">
                    <a:pos x="T2" y="T3"/>
                  </a:cxn>
                  <a:cxn ang="0">
                    <a:pos x="T4" y="T5"/>
                  </a:cxn>
                </a:cxnLst>
                <a:rect l="0" t="0" r="r" b="b"/>
                <a:pathLst>
                  <a:path w="171" h="174">
                    <a:moveTo>
                      <a:pt x="0" y="174"/>
                    </a:moveTo>
                    <a:lnTo>
                      <a:pt x="0" y="174"/>
                    </a:lnTo>
                    <a:lnTo>
                      <a:pt x="171" y="0"/>
                    </a:lnTo>
                  </a:path>
                </a:pathLst>
              </a:custGeom>
              <a:noFill/>
              <a:ln w="38100" cap="rnd">
                <a:solidFill>
                  <a:srgbClr val="3F5F7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2">
                <a:extLst>
                  <a:ext uri="{FF2B5EF4-FFF2-40B4-BE49-F238E27FC236}">
                    <a16:creationId xmlns:a16="http://schemas.microsoft.com/office/drawing/2014/main" id="{4348DB0C-59C1-224B-CF21-4FDBDD89A54D}"/>
                  </a:ext>
                </a:extLst>
              </p:cNvPr>
              <p:cNvSpPr>
                <a:spLocks/>
              </p:cNvSpPr>
              <p:nvPr/>
            </p:nvSpPr>
            <p:spPr bwMode="auto">
              <a:xfrm>
                <a:off x="12023726" y="79375"/>
                <a:ext cx="136525" cy="139700"/>
              </a:xfrm>
              <a:custGeom>
                <a:avLst/>
                <a:gdLst>
                  <a:gd name="T0" fmla="*/ 0 w 142"/>
                  <a:gd name="T1" fmla="*/ 145 h 145"/>
                  <a:gd name="T2" fmla="*/ 0 w 142"/>
                  <a:gd name="T3" fmla="*/ 145 h 145"/>
                  <a:gd name="T4" fmla="*/ 142 w 142"/>
                  <a:gd name="T5" fmla="*/ 0 h 145"/>
                </a:gdLst>
                <a:ahLst/>
                <a:cxnLst>
                  <a:cxn ang="0">
                    <a:pos x="T0" y="T1"/>
                  </a:cxn>
                  <a:cxn ang="0">
                    <a:pos x="T2" y="T3"/>
                  </a:cxn>
                  <a:cxn ang="0">
                    <a:pos x="T4" y="T5"/>
                  </a:cxn>
                </a:cxnLst>
                <a:rect l="0" t="0" r="r" b="b"/>
                <a:pathLst>
                  <a:path w="142" h="145">
                    <a:moveTo>
                      <a:pt x="0" y="145"/>
                    </a:moveTo>
                    <a:lnTo>
                      <a:pt x="0" y="145"/>
                    </a:lnTo>
                    <a:lnTo>
                      <a:pt x="142" y="0"/>
                    </a:lnTo>
                  </a:path>
                </a:pathLst>
              </a:custGeom>
              <a:noFill/>
              <a:ln w="38100" cap="rnd">
                <a:solidFill>
                  <a:srgbClr val="10313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3">
                <a:extLst>
                  <a:ext uri="{FF2B5EF4-FFF2-40B4-BE49-F238E27FC236}">
                    <a16:creationId xmlns:a16="http://schemas.microsoft.com/office/drawing/2014/main" id="{8646D450-0370-5001-4974-22FFC7BD9182}"/>
                  </a:ext>
                </a:extLst>
              </p:cNvPr>
              <p:cNvSpPr>
                <a:spLocks/>
              </p:cNvSpPr>
              <p:nvPr/>
            </p:nvSpPr>
            <p:spPr bwMode="auto">
              <a:xfrm>
                <a:off x="11518901" y="214312"/>
                <a:ext cx="188912" cy="193675"/>
              </a:xfrm>
              <a:custGeom>
                <a:avLst/>
                <a:gdLst>
                  <a:gd name="T0" fmla="*/ 0 w 197"/>
                  <a:gd name="T1" fmla="*/ 201 h 201"/>
                  <a:gd name="T2" fmla="*/ 0 w 197"/>
                  <a:gd name="T3" fmla="*/ 201 h 201"/>
                  <a:gd name="T4" fmla="*/ 197 w 197"/>
                  <a:gd name="T5" fmla="*/ 0 h 201"/>
                </a:gdLst>
                <a:ahLst/>
                <a:cxnLst>
                  <a:cxn ang="0">
                    <a:pos x="T0" y="T1"/>
                  </a:cxn>
                  <a:cxn ang="0">
                    <a:pos x="T2" y="T3"/>
                  </a:cxn>
                  <a:cxn ang="0">
                    <a:pos x="T4" y="T5"/>
                  </a:cxn>
                </a:cxnLst>
                <a:rect l="0" t="0" r="r" b="b"/>
                <a:pathLst>
                  <a:path w="197" h="201">
                    <a:moveTo>
                      <a:pt x="0" y="201"/>
                    </a:moveTo>
                    <a:lnTo>
                      <a:pt x="0" y="201"/>
                    </a:lnTo>
                    <a:lnTo>
                      <a:pt x="197" y="0"/>
                    </a:lnTo>
                  </a:path>
                </a:pathLst>
              </a:custGeom>
              <a:solidFill>
                <a:srgbClr val="F18C20"/>
              </a:solidFill>
              <a:ln w="36830" cap="rnd">
                <a:solidFill>
                  <a:srgbClr val="52C5D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14">
                <a:extLst>
                  <a:ext uri="{FF2B5EF4-FFF2-40B4-BE49-F238E27FC236}">
                    <a16:creationId xmlns:a16="http://schemas.microsoft.com/office/drawing/2014/main" id="{38E47D2F-2EA4-9098-2463-67530FDF899A}"/>
                  </a:ext>
                </a:extLst>
              </p:cNvPr>
              <p:cNvSpPr>
                <a:spLocks/>
              </p:cNvSpPr>
              <p:nvPr/>
            </p:nvSpPr>
            <p:spPr bwMode="auto">
              <a:xfrm>
                <a:off x="11669712" y="85726"/>
                <a:ext cx="163512" cy="168275"/>
              </a:xfrm>
              <a:custGeom>
                <a:avLst/>
                <a:gdLst>
                  <a:gd name="T0" fmla="*/ 0 w 171"/>
                  <a:gd name="T1" fmla="*/ 175 h 175"/>
                  <a:gd name="T2" fmla="*/ 0 w 171"/>
                  <a:gd name="T3" fmla="*/ 175 h 175"/>
                  <a:gd name="T4" fmla="*/ 171 w 171"/>
                  <a:gd name="T5" fmla="*/ 0 h 175"/>
                </a:gdLst>
                <a:ahLst/>
                <a:cxnLst>
                  <a:cxn ang="0">
                    <a:pos x="T0" y="T1"/>
                  </a:cxn>
                  <a:cxn ang="0">
                    <a:pos x="T2" y="T3"/>
                  </a:cxn>
                  <a:cxn ang="0">
                    <a:pos x="T4" y="T5"/>
                  </a:cxn>
                </a:cxnLst>
                <a:rect l="0" t="0" r="r" b="b"/>
                <a:pathLst>
                  <a:path w="171" h="175">
                    <a:moveTo>
                      <a:pt x="0" y="175"/>
                    </a:moveTo>
                    <a:lnTo>
                      <a:pt x="0" y="175"/>
                    </a:lnTo>
                    <a:lnTo>
                      <a:pt x="171" y="0"/>
                    </a:lnTo>
                  </a:path>
                </a:pathLst>
              </a:custGeom>
              <a:noFill/>
              <a:ln w="38100" cap="rnd">
                <a:solidFill>
                  <a:srgbClr val="D9D8D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5">
                <a:extLst>
                  <a:ext uri="{FF2B5EF4-FFF2-40B4-BE49-F238E27FC236}">
                    <a16:creationId xmlns:a16="http://schemas.microsoft.com/office/drawing/2014/main" id="{27C1B842-265C-BB21-3B49-C797798B12F0}"/>
                  </a:ext>
                </a:extLst>
              </p:cNvPr>
              <p:cNvSpPr>
                <a:spLocks/>
              </p:cNvSpPr>
              <p:nvPr/>
            </p:nvSpPr>
            <p:spPr bwMode="auto">
              <a:xfrm>
                <a:off x="11607800" y="42863"/>
                <a:ext cx="42862" cy="42863"/>
              </a:xfrm>
              <a:custGeom>
                <a:avLst/>
                <a:gdLst>
                  <a:gd name="T0" fmla="*/ 0 w 44"/>
                  <a:gd name="T1" fmla="*/ 44 h 44"/>
                  <a:gd name="T2" fmla="*/ 0 w 44"/>
                  <a:gd name="T3" fmla="*/ 44 h 44"/>
                  <a:gd name="T4" fmla="*/ 44 w 44"/>
                  <a:gd name="T5" fmla="*/ 0 h 44"/>
                </a:gdLst>
                <a:ahLst/>
                <a:cxnLst>
                  <a:cxn ang="0">
                    <a:pos x="T0" y="T1"/>
                  </a:cxn>
                  <a:cxn ang="0">
                    <a:pos x="T2" y="T3"/>
                  </a:cxn>
                  <a:cxn ang="0">
                    <a:pos x="T4" y="T5"/>
                  </a:cxn>
                </a:cxnLst>
                <a:rect l="0" t="0" r="r" b="b"/>
                <a:pathLst>
                  <a:path w="44" h="44">
                    <a:moveTo>
                      <a:pt x="0" y="44"/>
                    </a:moveTo>
                    <a:lnTo>
                      <a:pt x="0" y="44"/>
                    </a:lnTo>
                    <a:lnTo>
                      <a:pt x="44" y="0"/>
                    </a:lnTo>
                  </a:path>
                </a:pathLst>
              </a:custGeom>
              <a:noFill/>
              <a:ln w="38100" cap="rnd">
                <a:solidFill>
                  <a:srgbClr val="D9D8D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0" name="Title Placeholder 1">
            <a:extLst>
              <a:ext uri="{FF2B5EF4-FFF2-40B4-BE49-F238E27FC236}">
                <a16:creationId xmlns:a16="http://schemas.microsoft.com/office/drawing/2014/main" id="{C8070FF6-E1DF-BEFF-DAE9-98FF58A177DB}"/>
              </a:ext>
            </a:extLst>
          </p:cNvPr>
          <p:cNvSpPr>
            <a:spLocks noGrp="1"/>
          </p:cNvSpPr>
          <p:nvPr>
            <p:ph type="title"/>
          </p:nvPr>
        </p:nvSpPr>
        <p:spPr>
          <a:xfrm>
            <a:off x="525798" y="247536"/>
            <a:ext cx="10707351" cy="786384"/>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91354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Blank">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6F3B866F-F034-A2A2-2938-94081A45A01B}"/>
              </a:ext>
            </a:extLst>
          </p:cNvPr>
          <p:cNvCxnSpPr>
            <a:cxnSpLocks/>
          </p:cNvCxnSpPr>
          <p:nvPr userDrawn="1"/>
        </p:nvCxnSpPr>
        <p:spPr>
          <a:xfrm>
            <a:off x="449596" y="247536"/>
            <a:ext cx="0" cy="803431"/>
          </a:xfrm>
          <a:prstGeom prst="line">
            <a:avLst/>
          </a:prstGeom>
          <a:ln w="38100" cap="rnd">
            <a:solidFill>
              <a:srgbClr val="3E4682"/>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52367F93-BA3D-D976-BE91-D67FD40D4A15}"/>
              </a:ext>
            </a:extLst>
          </p:cNvPr>
          <p:cNvSpPr>
            <a:spLocks noGrp="1"/>
          </p:cNvSpPr>
          <p:nvPr>
            <p:ph type="body" sz="quarter" idx="13" hasCustomPrompt="1"/>
          </p:nvPr>
        </p:nvSpPr>
        <p:spPr>
          <a:xfrm>
            <a:off x="865239" y="6456819"/>
            <a:ext cx="7973961" cy="215444"/>
          </a:xfrm>
          <a:prstGeom prst="rect">
            <a:avLst/>
          </a:prstGeom>
        </p:spPr>
        <p:txBody>
          <a:bodyPr wrap="square" anchor="b" anchorCtr="0">
            <a:spAutoFit/>
          </a:bodyPr>
          <a:lstStyle>
            <a:lvl1pPr marL="0" indent="0">
              <a:lnSpc>
                <a:spcPct val="100000"/>
              </a:lnSpc>
              <a:spcBef>
                <a:spcPts val="0"/>
              </a:spcBef>
              <a:buFont typeface="Arial" panose="020B0604020202020204" pitchFamily="34" charset="0"/>
              <a:buNone/>
              <a:defRPr sz="800">
                <a:solidFill>
                  <a:schemeClr val="tx1">
                    <a:lumMod val="50000"/>
                    <a:lumOff val="50000"/>
                  </a:schemeClr>
                </a:solidFill>
              </a:defRPr>
            </a:lvl1pPr>
          </a:lstStyle>
          <a:p>
            <a:pPr lvl="0"/>
            <a:r>
              <a:rPr lang="en-US" dirty="0"/>
              <a:t>Footnotes</a:t>
            </a:r>
          </a:p>
        </p:txBody>
      </p:sp>
      <p:sp>
        <p:nvSpPr>
          <p:cNvPr id="26" name="Title Placeholder 1">
            <a:extLst>
              <a:ext uri="{FF2B5EF4-FFF2-40B4-BE49-F238E27FC236}">
                <a16:creationId xmlns:a16="http://schemas.microsoft.com/office/drawing/2014/main" id="{386EEE9D-EC26-3246-64C9-3F30C33B78A0}"/>
              </a:ext>
            </a:extLst>
          </p:cNvPr>
          <p:cNvSpPr>
            <a:spLocks noGrp="1"/>
          </p:cNvSpPr>
          <p:nvPr>
            <p:ph type="title"/>
          </p:nvPr>
        </p:nvSpPr>
        <p:spPr>
          <a:xfrm>
            <a:off x="525798" y="247536"/>
            <a:ext cx="10707351" cy="786384"/>
          </a:xfrm>
          <a:prstGeom prst="rect">
            <a:avLst/>
          </a:prstGeom>
        </p:spPr>
        <p:txBody>
          <a:bodyPr vert="horz" lIns="91440" tIns="45720" rIns="91440" bIns="45720" rtlCol="0" anchor="ctr">
            <a:normAutofit/>
          </a:bodyPr>
          <a:lstStyle/>
          <a:p>
            <a:r>
              <a:rPr lang="en-US" dirty="0"/>
              <a:t>Click to edit Master title style</a:t>
            </a:r>
          </a:p>
        </p:txBody>
      </p:sp>
      <p:grpSp>
        <p:nvGrpSpPr>
          <p:cNvPr id="2" name="Group 1">
            <a:extLst>
              <a:ext uri="{FF2B5EF4-FFF2-40B4-BE49-F238E27FC236}">
                <a16:creationId xmlns:a16="http://schemas.microsoft.com/office/drawing/2014/main" id="{5AB89F6C-A5EB-405F-DD53-9E517CF51191}"/>
              </a:ext>
            </a:extLst>
          </p:cNvPr>
          <p:cNvGrpSpPr/>
          <p:nvPr userDrawn="1"/>
        </p:nvGrpSpPr>
        <p:grpSpPr>
          <a:xfrm>
            <a:off x="11493500" y="-11113"/>
            <a:ext cx="666751" cy="606426"/>
            <a:chOff x="11493500" y="-11113"/>
            <a:chExt cx="666751" cy="606426"/>
          </a:xfrm>
        </p:grpSpPr>
        <p:sp>
          <p:nvSpPr>
            <p:cNvPr id="3" name="Freeform 26">
              <a:extLst>
                <a:ext uri="{FF2B5EF4-FFF2-40B4-BE49-F238E27FC236}">
                  <a16:creationId xmlns:a16="http://schemas.microsoft.com/office/drawing/2014/main" id="{D35B05FA-949D-E06F-92CF-0CF195C26002}"/>
                </a:ext>
              </a:extLst>
            </p:cNvPr>
            <p:cNvSpPr>
              <a:spLocks/>
            </p:cNvSpPr>
            <p:nvPr/>
          </p:nvSpPr>
          <p:spPr bwMode="auto">
            <a:xfrm>
              <a:off x="11896725" y="-11113"/>
              <a:ext cx="188912" cy="192088"/>
            </a:xfrm>
            <a:custGeom>
              <a:avLst/>
              <a:gdLst>
                <a:gd name="T0" fmla="*/ 0 w 197"/>
                <a:gd name="T1" fmla="*/ 200 h 200"/>
                <a:gd name="T2" fmla="*/ 0 w 197"/>
                <a:gd name="T3" fmla="*/ 200 h 200"/>
                <a:gd name="T4" fmla="*/ 197 w 197"/>
                <a:gd name="T5" fmla="*/ 0 h 200"/>
              </a:gdLst>
              <a:ahLst/>
              <a:cxnLst>
                <a:cxn ang="0">
                  <a:pos x="T0" y="T1"/>
                </a:cxn>
                <a:cxn ang="0">
                  <a:pos x="T2" y="T3"/>
                </a:cxn>
                <a:cxn ang="0">
                  <a:pos x="T4" y="T5"/>
                </a:cxn>
              </a:cxnLst>
              <a:rect l="0" t="0" r="r" b="b"/>
              <a:pathLst>
                <a:path w="197" h="200">
                  <a:moveTo>
                    <a:pt x="0" y="200"/>
                  </a:moveTo>
                  <a:lnTo>
                    <a:pt x="0" y="200"/>
                  </a:lnTo>
                  <a:lnTo>
                    <a:pt x="197" y="0"/>
                  </a:lnTo>
                </a:path>
              </a:pathLst>
            </a:custGeom>
            <a:noFill/>
            <a:ln w="38100" cap="rnd">
              <a:solidFill>
                <a:srgbClr val="133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Freeform 28">
              <a:extLst>
                <a:ext uri="{FF2B5EF4-FFF2-40B4-BE49-F238E27FC236}">
                  <a16:creationId xmlns:a16="http://schemas.microsoft.com/office/drawing/2014/main" id="{388E754C-88BF-51A1-7CDB-01B616A9E7BB}"/>
                </a:ext>
              </a:extLst>
            </p:cNvPr>
            <p:cNvSpPr>
              <a:spLocks/>
            </p:cNvSpPr>
            <p:nvPr/>
          </p:nvSpPr>
          <p:spPr bwMode="auto">
            <a:xfrm>
              <a:off x="11991975" y="-11113"/>
              <a:ext cx="93662" cy="96838"/>
            </a:xfrm>
            <a:custGeom>
              <a:avLst/>
              <a:gdLst>
                <a:gd name="T0" fmla="*/ 0 w 99"/>
                <a:gd name="T1" fmla="*/ 100 h 100"/>
                <a:gd name="T2" fmla="*/ 0 w 99"/>
                <a:gd name="T3" fmla="*/ 100 h 100"/>
                <a:gd name="T4" fmla="*/ 99 w 99"/>
                <a:gd name="T5" fmla="*/ 0 h 100"/>
              </a:gdLst>
              <a:ahLst/>
              <a:cxnLst>
                <a:cxn ang="0">
                  <a:pos x="T0" y="T1"/>
                </a:cxn>
                <a:cxn ang="0">
                  <a:pos x="T2" y="T3"/>
                </a:cxn>
                <a:cxn ang="0">
                  <a:pos x="T4" y="T5"/>
                </a:cxn>
              </a:cxnLst>
              <a:rect l="0" t="0" r="r" b="b"/>
              <a:pathLst>
                <a:path w="99" h="100">
                  <a:moveTo>
                    <a:pt x="0" y="100"/>
                  </a:moveTo>
                  <a:lnTo>
                    <a:pt x="0" y="100"/>
                  </a:lnTo>
                  <a:lnTo>
                    <a:pt x="99" y="0"/>
                  </a:lnTo>
                </a:path>
              </a:pathLst>
            </a:custGeom>
            <a:noFill/>
            <a:ln w="38100" cap="rnd">
              <a:solidFill>
                <a:srgbClr val="133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5" name="Group 4">
              <a:extLst>
                <a:ext uri="{FF2B5EF4-FFF2-40B4-BE49-F238E27FC236}">
                  <a16:creationId xmlns:a16="http://schemas.microsoft.com/office/drawing/2014/main" id="{C40B5F3D-408C-7C68-B29D-4E3AE68290AB}"/>
                </a:ext>
              </a:extLst>
            </p:cNvPr>
            <p:cNvGrpSpPr/>
            <p:nvPr/>
          </p:nvGrpSpPr>
          <p:grpSpPr>
            <a:xfrm>
              <a:off x="11493500" y="42863"/>
              <a:ext cx="666751" cy="552450"/>
              <a:chOff x="11493500" y="42863"/>
              <a:chExt cx="666751" cy="552450"/>
            </a:xfrm>
          </p:grpSpPr>
          <p:sp>
            <p:nvSpPr>
              <p:cNvPr id="19" name="Freeform 5">
                <a:extLst>
                  <a:ext uri="{FF2B5EF4-FFF2-40B4-BE49-F238E27FC236}">
                    <a16:creationId xmlns:a16="http://schemas.microsoft.com/office/drawing/2014/main" id="{93061782-B8E0-6A7D-C2C4-72748B0A0745}"/>
                  </a:ext>
                </a:extLst>
              </p:cNvPr>
              <p:cNvSpPr>
                <a:spLocks/>
              </p:cNvSpPr>
              <p:nvPr/>
            </p:nvSpPr>
            <p:spPr bwMode="auto">
              <a:xfrm>
                <a:off x="11493500" y="463550"/>
                <a:ext cx="128587" cy="131763"/>
              </a:xfrm>
              <a:custGeom>
                <a:avLst/>
                <a:gdLst>
                  <a:gd name="T0" fmla="*/ 0 w 135"/>
                  <a:gd name="T1" fmla="*/ 137 h 137"/>
                  <a:gd name="T2" fmla="*/ 0 w 135"/>
                  <a:gd name="T3" fmla="*/ 137 h 137"/>
                  <a:gd name="T4" fmla="*/ 135 w 135"/>
                  <a:gd name="T5" fmla="*/ 0 h 137"/>
                </a:gdLst>
                <a:ahLst/>
                <a:cxnLst>
                  <a:cxn ang="0">
                    <a:pos x="T0" y="T1"/>
                  </a:cxn>
                  <a:cxn ang="0">
                    <a:pos x="T2" y="T3"/>
                  </a:cxn>
                  <a:cxn ang="0">
                    <a:pos x="T4" y="T5"/>
                  </a:cxn>
                </a:cxnLst>
                <a:rect l="0" t="0" r="r" b="b"/>
                <a:pathLst>
                  <a:path w="135" h="137">
                    <a:moveTo>
                      <a:pt x="0" y="137"/>
                    </a:moveTo>
                    <a:lnTo>
                      <a:pt x="0" y="137"/>
                    </a:lnTo>
                    <a:lnTo>
                      <a:pt x="135" y="0"/>
                    </a:lnTo>
                  </a:path>
                </a:pathLst>
              </a:custGeom>
              <a:solidFill>
                <a:srgbClr val="F18C20"/>
              </a:solidFill>
              <a:ln w="38100" cap="rnd">
                <a:solidFill>
                  <a:srgbClr val="52C5D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31">
                <a:extLst>
                  <a:ext uri="{FF2B5EF4-FFF2-40B4-BE49-F238E27FC236}">
                    <a16:creationId xmlns:a16="http://schemas.microsoft.com/office/drawing/2014/main" id="{71EAFC20-7571-63E8-EF66-193D657B0EF4}"/>
                  </a:ext>
                </a:extLst>
              </p:cNvPr>
              <p:cNvSpPr>
                <a:spLocks/>
              </p:cNvSpPr>
              <p:nvPr/>
            </p:nvSpPr>
            <p:spPr bwMode="auto">
              <a:xfrm>
                <a:off x="12012613" y="298450"/>
                <a:ext cx="131762" cy="133350"/>
              </a:xfrm>
              <a:custGeom>
                <a:avLst/>
                <a:gdLst>
                  <a:gd name="T0" fmla="*/ 0 w 137"/>
                  <a:gd name="T1" fmla="*/ 139 h 139"/>
                  <a:gd name="T2" fmla="*/ 0 w 137"/>
                  <a:gd name="T3" fmla="*/ 139 h 139"/>
                  <a:gd name="T4" fmla="*/ 137 w 137"/>
                  <a:gd name="T5" fmla="*/ 0 h 139"/>
                </a:gdLst>
                <a:ahLst/>
                <a:cxnLst>
                  <a:cxn ang="0">
                    <a:pos x="T0" y="T1"/>
                  </a:cxn>
                  <a:cxn ang="0">
                    <a:pos x="T2" y="T3"/>
                  </a:cxn>
                  <a:cxn ang="0">
                    <a:pos x="T4" y="T5"/>
                  </a:cxn>
                </a:cxnLst>
                <a:rect l="0" t="0" r="r" b="b"/>
                <a:pathLst>
                  <a:path w="137" h="139">
                    <a:moveTo>
                      <a:pt x="0" y="139"/>
                    </a:moveTo>
                    <a:lnTo>
                      <a:pt x="0" y="139"/>
                    </a:lnTo>
                    <a:lnTo>
                      <a:pt x="137" y="0"/>
                    </a:lnTo>
                  </a:path>
                </a:pathLst>
              </a:custGeom>
              <a:noFill/>
              <a:ln w="38100" cap="rnd">
                <a:solidFill>
                  <a:srgbClr val="697FB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33">
                <a:extLst>
                  <a:ext uri="{FF2B5EF4-FFF2-40B4-BE49-F238E27FC236}">
                    <a16:creationId xmlns:a16="http://schemas.microsoft.com/office/drawing/2014/main" id="{7C99C35C-AD0B-DA3E-8A11-1E81952838BE}"/>
                  </a:ext>
                </a:extLst>
              </p:cNvPr>
              <p:cNvSpPr>
                <a:spLocks/>
              </p:cNvSpPr>
              <p:nvPr/>
            </p:nvSpPr>
            <p:spPr bwMode="auto">
              <a:xfrm>
                <a:off x="11761788" y="293688"/>
                <a:ext cx="188912" cy="192088"/>
              </a:xfrm>
              <a:custGeom>
                <a:avLst/>
                <a:gdLst>
                  <a:gd name="T0" fmla="*/ 0 w 197"/>
                  <a:gd name="T1" fmla="*/ 201 h 201"/>
                  <a:gd name="T2" fmla="*/ 0 w 197"/>
                  <a:gd name="T3" fmla="*/ 201 h 201"/>
                  <a:gd name="T4" fmla="*/ 197 w 197"/>
                  <a:gd name="T5" fmla="*/ 0 h 201"/>
                </a:gdLst>
                <a:ahLst/>
                <a:cxnLst>
                  <a:cxn ang="0">
                    <a:pos x="T0" y="T1"/>
                  </a:cxn>
                  <a:cxn ang="0">
                    <a:pos x="T2" y="T3"/>
                  </a:cxn>
                  <a:cxn ang="0">
                    <a:pos x="T4" y="T5"/>
                  </a:cxn>
                </a:cxnLst>
                <a:rect l="0" t="0" r="r" b="b"/>
                <a:pathLst>
                  <a:path w="197" h="201">
                    <a:moveTo>
                      <a:pt x="0" y="201"/>
                    </a:moveTo>
                    <a:lnTo>
                      <a:pt x="0" y="201"/>
                    </a:lnTo>
                    <a:lnTo>
                      <a:pt x="197" y="0"/>
                    </a:lnTo>
                  </a:path>
                </a:pathLst>
              </a:custGeom>
              <a:solidFill>
                <a:srgbClr val="F18C20"/>
              </a:solidFill>
              <a:ln w="38100" cap="rnd">
                <a:solidFill>
                  <a:srgbClr val="52C5D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10">
                <a:extLst>
                  <a:ext uri="{FF2B5EF4-FFF2-40B4-BE49-F238E27FC236}">
                    <a16:creationId xmlns:a16="http://schemas.microsoft.com/office/drawing/2014/main" id="{467C68AB-206F-F9BF-370B-33FADA38F45B}"/>
                  </a:ext>
                </a:extLst>
              </p:cNvPr>
              <p:cNvSpPr>
                <a:spLocks/>
              </p:cNvSpPr>
              <p:nvPr/>
            </p:nvSpPr>
            <p:spPr bwMode="auto">
              <a:xfrm>
                <a:off x="11834813" y="220663"/>
                <a:ext cx="187325" cy="192088"/>
              </a:xfrm>
              <a:custGeom>
                <a:avLst/>
                <a:gdLst>
                  <a:gd name="T0" fmla="*/ 0 w 197"/>
                  <a:gd name="T1" fmla="*/ 201 h 201"/>
                  <a:gd name="T2" fmla="*/ 0 w 197"/>
                  <a:gd name="T3" fmla="*/ 201 h 201"/>
                  <a:gd name="T4" fmla="*/ 197 w 197"/>
                  <a:gd name="T5" fmla="*/ 0 h 201"/>
                </a:gdLst>
                <a:ahLst/>
                <a:cxnLst>
                  <a:cxn ang="0">
                    <a:pos x="T0" y="T1"/>
                  </a:cxn>
                  <a:cxn ang="0">
                    <a:pos x="T2" y="T3"/>
                  </a:cxn>
                  <a:cxn ang="0">
                    <a:pos x="T4" y="T5"/>
                  </a:cxn>
                </a:cxnLst>
                <a:rect l="0" t="0" r="r" b="b"/>
                <a:pathLst>
                  <a:path w="197" h="201">
                    <a:moveTo>
                      <a:pt x="0" y="201"/>
                    </a:moveTo>
                    <a:lnTo>
                      <a:pt x="0" y="201"/>
                    </a:lnTo>
                    <a:lnTo>
                      <a:pt x="197" y="0"/>
                    </a:lnTo>
                  </a:path>
                </a:pathLst>
              </a:custGeom>
              <a:noFill/>
              <a:ln w="38100" cap="rnd">
                <a:solidFill>
                  <a:srgbClr val="697FB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1">
                <a:extLst>
                  <a:ext uri="{FF2B5EF4-FFF2-40B4-BE49-F238E27FC236}">
                    <a16:creationId xmlns:a16="http://schemas.microsoft.com/office/drawing/2014/main" id="{799D9676-8B2C-C471-D70D-621BD2B9800E}"/>
                  </a:ext>
                </a:extLst>
              </p:cNvPr>
              <p:cNvSpPr>
                <a:spLocks/>
              </p:cNvSpPr>
              <p:nvPr/>
            </p:nvSpPr>
            <p:spPr bwMode="auto">
              <a:xfrm>
                <a:off x="11918950" y="160338"/>
                <a:ext cx="163512" cy="166688"/>
              </a:xfrm>
              <a:custGeom>
                <a:avLst/>
                <a:gdLst>
                  <a:gd name="T0" fmla="*/ 0 w 171"/>
                  <a:gd name="T1" fmla="*/ 174 h 174"/>
                  <a:gd name="T2" fmla="*/ 0 w 171"/>
                  <a:gd name="T3" fmla="*/ 174 h 174"/>
                  <a:gd name="T4" fmla="*/ 171 w 171"/>
                  <a:gd name="T5" fmla="*/ 0 h 174"/>
                </a:gdLst>
                <a:ahLst/>
                <a:cxnLst>
                  <a:cxn ang="0">
                    <a:pos x="T0" y="T1"/>
                  </a:cxn>
                  <a:cxn ang="0">
                    <a:pos x="T2" y="T3"/>
                  </a:cxn>
                  <a:cxn ang="0">
                    <a:pos x="T4" y="T5"/>
                  </a:cxn>
                </a:cxnLst>
                <a:rect l="0" t="0" r="r" b="b"/>
                <a:pathLst>
                  <a:path w="171" h="174">
                    <a:moveTo>
                      <a:pt x="0" y="174"/>
                    </a:moveTo>
                    <a:lnTo>
                      <a:pt x="0" y="174"/>
                    </a:lnTo>
                    <a:lnTo>
                      <a:pt x="171" y="0"/>
                    </a:lnTo>
                  </a:path>
                </a:pathLst>
              </a:custGeom>
              <a:noFill/>
              <a:ln w="38100" cap="rnd">
                <a:solidFill>
                  <a:srgbClr val="3F5F7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2">
                <a:extLst>
                  <a:ext uri="{FF2B5EF4-FFF2-40B4-BE49-F238E27FC236}">
                    <a16:creationId xmlns:a16="http://schemas.microsoft.com/office/drawing/2014/main" id="{6957D680-6E7C-1406-4B50-F86957B86AAF}"/>
                  </a:ext>
                </a:extLst>
              </p:cNvPr>
              <p:cNvSpPr>
                <a:spLocks/>
              </p:cNvSpPr>
              <p:nvPr/>
            </p:nvSpPr>
            <p:spPr bwMode="auto">
              <a:xfrm>
                <a:off x="12023726" y="79375"/>
                <a:ext cx="136525" cy="139700"/>
              </a:xfrm>
              <a:custGeom>
                <a:avLst/>
                <a:gdLst>
                  <a:gd name="T0" fmla="*/ 0 w 142"/>
                  <a:gd name="T1" fmla="*/ 145 h 145"/>
                  <a:gd name="T2" fmla="*/ 0 w 142"/>
                  <a:gd name="T3" fmla="*/ 145 h 145"/>
                  <a:gd name="T4" fmla="*/ 142 w 142"/>
                  <a:gd name="T5" fmla="*/ 0 h 145"/>
                </a:gdLst>
                <a:ahLst/>
                <a:cxnLst>
                  <a:cxn ang="0">
                    <a:pos x="T0" y="T1"/>
                  </a:cxn>
                  <a:cxn ang="0">
                    <a:pos x="T2" y="T3"/>
                  </a:cxn>
                  <a:cxn ang="0">
                    <a:pos x="T4" y="T5"/>
                  </a:cxn>
                </a:cxnLst>
                <a:rect l="0" t="0" r="r" b="b"/>
                <a:pathLst>
                  <a:path w="142" h="145">
                    <a:moveTo>
                      <a:pt x="0" y="145"/>
                    </a:moveTo>
                    <a:lnTo>
                      <a:pt x="0" y="145"/>
                    </a:lnTo>
                    <a:lnTo>
                      <a:pt x="142" y="0"/>
                    </a:lnTo>
                  </a:path>
                </a:pathLst>
              </a:custGeom>
              <a:noFill/>
              <a:ln w="38100" cap="rnd">
                <a:solidFill>
                  <a:srgbClr val="10313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3">
                <a:extLst>
                  <a:ext uri="{FF2B5EF4-FFF2-40B4-BE49-F238E27FC236}">
                    <a16:creationId xmlns:a16="http://schemas.microsoft.com/office/drawing/2014/main" id="{410C47DB-6FB8-BDA5-2CA6-6A416B38756F}"/>
                  </a:ext>
                </a:extLst>
              </p:cNvPr>
              <p:cNvSpPr>
                <a:spLocks/>
              </p:cNvSpPr>
              <p:nvPr/>
            </p:nvSpPr>
            <p:spPr bwMode="auto">
              <a:xfrm>
                <a:off x="11518901" y="214312"/>
                <a:ext cx="188912" cy="193675"/>
              </a:xfrm>
              <a:custGeom>
                <a:avLst/>
                <a:gdLst>
                  <a:gd name="T0" fmla="*/ 0 w 197"/>
                  <a:gd name="T1" fmla="*/ 201 h 201"/>
                  <a:gd name="T2" fmla="*/ 0 w 197"/>
                  <a:gd name="T3" fmla="*/ 201 h 201"/>
                  <a:gd name="T4" fmla="*/ 197 w 197"/>
                  <a:gd name="T5" fmla="*/ 0 h 201"/>
                </a:gdLst>
                <a:ahLst/>
                <a:cxnLst>
                  <a:cxn ang="0">
                    <a:pos x="T0" y="T1"/>
                  </a:cxn>
                  <a:cxn ang="0">
                    <a:pos x="T2" y="T3"/>
                  </a:cxn>
                  <a:cxn ang="0">
                    <a:pos x="T4" y="T5"/>
                  </a:cxn>
                </a:cxnLst>
                <a:rect l="0" t="0" r="r" b="b"/>
                <a:pathLst>
                  <a:path w="197" h="201">
                    <a:moveTo>
                      <a:pt x="0" y="201"/>
                    </a:moveTo>
                    <a:lnTo>
                      <a:pt x="0" y="201"/>
                    </a:lnTo>
                    <a:lnTo>
                      <a:pt x="197" y="0"/>
                    </a:lnTo>
                  </a:path>
                </a:pathLst>
              </a:custGeom>
              <a:solidFill>
                <a:srgbClr val="F18C20"/>
              </a:solidFill>
              <a:ln w="36830" cap="rnd">
                <a:solidFill>
                  <a:srgbClr val="52C5D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14">
                <a:extLst>
                  <a:ext uri="{FF2B5EF4-FFF2-40B4-BE49-F238E27FC236}">
                    <a16:creationId xmlns:a16="http://schemas.microsoft.com/office/drawing/2014/main" id="{914EDA8C-9F23-B599-5B33-E7E4AF5EEA45}"/>
                  </a:ext>
                </a:extLst>
              </p:cNvPr>
              <p:cNvSpPr>
                <a:spLocks/>
              </p:cNvSpPr>
              <p:nvPr/>
            </p:nvSpPr>
            <p:spPr bwMode="auto">
              <a:xfrm>
                <a:off x="11669712" y="85726"/>
                <a:ext cx="163512" cy="168275"/>
              </a:xfrm>
              <a:custGeom>
                <a:avLst/>
                <a:gdLst>
                  <a:gd name="T0" fmla="*/ 0 w 171"/>
                  <a:gd name="T1" fmla="*/ 175 h 175"/>
                  <a:gd name="T2" fmla="*/ 0 w 171"/>
                  <a:gd name="T3" fmla="*/ 175 h 175"/>
                  <a:gd name="T4" fmla="*/ 171 w 171"/>
                  <a:gd name="T5" fmla="*/ 0 h 175"/>
                </a:gdLst>
                <a:ahLst/>
                <a:cxnLst>
                  <a:cxn ang="0">
                    <a:pos x="T0" y="T1"/>
                  </a:cxn>
                  <a:cxn ang="0">
                    <a:pos x="T2" y="T3"/>
                  </a:cxn>
                  <a:cxn ang="0">
                    <a:pos x="T4" y="T5"/>
                  </a:cxn>
                </a:cxnLst>
                <a:rect l="0" t="0" r="r" b="b"/>
                <a:pathLst>
                  <a:path w="171" h="175">
                    <a:moveTo>
                      <a:pt x="0" y="175"/>
                    </a:moveTo>
                    <a:lnTo>
                      <a:pt x="0" y="175"/>
                    </a:lnTo>
                    <a:lnTo>
                      <a:pt x="171" y="0"/>
                    </a:lnTo>
                  </a:path>
                </a:pathLst>
              </a:custGeom>
              <a:noFill/>
              <a:ln w="38100" cap="rnd">
                <a:solidFill>
                  <a:srgbClr val="D9D8D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5">
                <a:extLst>
                  <a:ext uri="{FF2B5EF4-FFF2-40B4-BE49-F238E27FC236}">
                    <a16:creationId xmlns:a16="http://schemas.microsoft.com/office/drawing/2014/main" id="{941E6A8D-31BC-F41B-96F8-9123ECC08320}"/>
                  </a:ext>
                </a:extLst>
              </p:cNvPr>
              <p:cNvSpPr>
                <a:spLocks/>
              </p:cNvSpPr>
              <p:nvPr/>
            </p:nvSpPr>
            <p:spPr bwMode="auto">
              <a:xfrm>
                <a:off x="11607800" y="42863"/>
                <a:ext cx="42862" cy="42863"/>
              </a:xfrm>
              <a:custGeom>
                <a:avLst/>
                <a:gdLst>
                  <a:gd name="T0" fmla="*/ 0 w 44"/>
                  <a:gd name="T1" fmla="*/ 44 h 44"/>
                  <a:gd name="T2" fmla="*/ 0 w 44"/>
                  <a:gd name="T3" fmla="*/ 44 h 44"/>
                  <a:gd name="T4" fmla="*/ 44 w 44"/>
                  <a:gd name="T5" fmla="*/ 0 h 44"/>
                </a:gdLst>
                <a:ahLst/>
                <a:cxnLst>
                  <a:cxn ang="0">
                    <a:pos x="T0" y="T1"/>
                  </a:cxn>
                  <a:cxn ang="0">
                    <a:pos x="T2" y="T3"/>
                  </a:cxn>
                  <a:cxn ang="0">
                    <a:pos x="T4" y="T5"/>
                  </a:cxn>
                </a:cxnLst>
                <a:rect l="0" t="0" r="r" b="b"/>
                <a:pathLst>
                  <a:path w="44" h="44">
                    <a:moveTo>
                      <a:pt x="0" y="44"/>
                    </a:moveTo>
                    <a:lnTo>
                      <a:pt x="0" y="44"/>
                    </a:lnTo>
                    <a:lnTo>
                      <a:pt x="44" y="0"/>
                    </a:lnTo>
                  </a:path>
                </a:pathLst>
              </a:custGeom>
              <a:noFill/>
              <a:ln w="38100" cap="rnd">
                <a:solidFill>
                  <a:srgbClr val="D9D8D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112013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4" name="Text Placeholder 4">
            <a:extLst>
              <a:ext uri="{FF2B5EF4-FFF2-40B4-BE49-F238E27FC236}">
                <a16:creationId xmlns:a16="http://schemas.microsoft.com/office/drawing/2014/main" id="{E0BA7B66-0411-A035-C4C9-D84B70E6AF17}"/>
              </a:ext>
            </a:extLst>
          </p:cNvPr>
          <p:cNvSpPr>
            <a:spLocks noGrp="1"/>
          </p:cNvSpPr>
          <p:nvPr>
            <p:ph type="body" sz="quarter" idx="13" hasCustomPrompt="1"/>
          </p:nvPr>
        </p:nvSpPr>
        <p:spPr>
          <a:xfrm>
            <a:off x="865239" y="6456819"/>
            <a:ext cx="7973961" cy="215444"/>
          </a:xfrm>
          <a:prstGeom prst="rect">
            <a:avLst/>
          </a:prstGeom>
        </p:spPr>
        <p:txBody>
          <a:bodyPr wrap="square" anchor="b" anchorCtr="0">
            <a:spAutoFit/>
          </a:bodyPr>
          <a:lstStyle>
            <a:lvl1pPr marL="0" indent="0">
              <a:lnSpc>
                <a:spcPct val="100000"/>
              </a:lnSpc>
              <a:spcBef>
                <a:spcPts val="0"/>
              </a:spcBef>
              <a:buFont typeface="Arial" panose="020B0604020202020204" pitchFamily="34" charset="0"/>
              <a:buNone/>
              <a:defRPr sz="800">
                <a:solidFill>
                  <a:schemeClr val="tx1">
                    <a:lumMod val="50000"/>
                    <a:lumOff val="50000"/>
                  </a:schemeClr>
                </a:solidFill>
              </a:defRPr>
            </a:lvl1pPr>
          </a:lstStyle>
          <a:p>
            <a:pPr lvl="0"/>
            <a:r>
              <a:rPr lang="en-US" dirty="0"/>
              <a:t>Footnotes</a:t>
            </a:r>
          </a:p>
        </p:txBody>
      </p:sp>
      <p:grpSp>
        <p:nvGrpSpPr>
          <p:cNvPr id="2" name="Group 1">
            <a:extLst>
              <a:ext uri="{FF2B5EF4-FFF2-40B4-BE49-F238E27FC236}">
                <a16:creationId xmlns:a16="http://schemas.microsoft.com/office/drawing/2014/main" id="{9B7255EB-04E2-9CFE-15CB-70A2624B16AB}"/>
              </a:ext>
            </a:extLst>
          </p:cNvPr>
          <p:cNvGrpSpPr/>
          <p:nvPr userDrawn="1"/>
        </p:nvGrpSpPr>
        <p:grpSpPr>
          <a:xfrm>
            <a:off x="11493500" y="-11113"/>
            <a:ext cx="666751" cy="606426"/>
            <a:chOff x="11493500" y="-11113"/>
            <a:chExt cx="666751" cy="606426"/>
          </a:xfrm>
        </p:grpSpPr>
        <p:sp>
          <p:nvSpPr>
            <p:cNvPr id="3" name="Freeform 26">
              <a:extLst>
                <a:ext uri="{FF2B5EF4-FFF2-40B4-BE49-F238E27FC236}">
                  <a16:creationId xmlns:a16="http://schemas.microsoft.com/office/drawing/2014/main" id="{878E1570-C7ED-157D-3612-B4098FA7A1CC}"/>
                </a:ext>
              </a:extLst>
            </p:cNvPr>
            <p:cNvSpPr>
              <a:spLocks/>
            </p:cNvSpPr>
            <p:nvPr/>
          </p:nvSpPr>
          <p:spPr bwMode="auto">
            <a:xfrm>
              <a:off x="11896725" y="-11113"/>
              <a:ext cx="188912" cy="192088"/>
            </a:xfrm>
            <a:custGeom>
              <a:avLst/>
              <a:gdLst>
                <a:gd name="T0" fmla="*/ 0 w 197"/>
                <a:gd name="T1" fmla="*/ 200 h 200"/>
                <a:gd name="T2" fmla="*/ 0 w 197"/>
                <a:gd name="T3" fmla="*/ 200 h 200"/>
                <a:gd name="T4" fmla="*/ 197 w 197"/>
                <a:gd name="T5" fmla="*/ 0 h 200"/>
              </a:gdLst>
              <a:ahLst/>
              <a:cxnLst>
                <a:cxn ang="0">
                  <a:pos x="T0" y="T1"/>
                </a:cxn>
                <a:cxn ang="0">
                  <a:pos x="T2" y="T3"/>
                </a:cxn>
                <a:cxn ang="0">
                  <a:pos x="T4" y="T5"/>
                </a:cxn>
              </a:cxnLst>
              <a:rect l="0" t="0" r="r" b="b"/>
              <a:pathLst>
                <a:path w="197" h="200">
                  <a:moveTo>
                    <a:pt x="0" y="200"/>
                  </a:moveTo>
                  <a:lnTo>
                    <a:pt x="0" y="200"/>
                  </a:lnTo>
                  <a:lnTo>
                    <a:pt x="197" y="0"/>
                  </a:lnTo>
                </a:path>
              </a:pathLst>
            </a:custGeom>
            <a:noFill/>
            <a:ln w="38100" cap="rnd">
              <a:solidFill>
                <a:srgbClr val="133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Freeform 28">
              <a:extLst>
                <a:ext uri="{FF2B5EF4-FFF2-40B4-BE49-F238E27FC236}">
                  <a16:creationId xmlns:a16="http://schemas.microsoft.com/office/drawing/2014/main" id="{4DE99392-E484-7F99-FC12-D011F5FDC62E}"/>
                </a:ext>
              </a:extLst>
            </p:cNvPr>
            <p:cNvSpPr>
              <a:spLocks/>
            </p:cNvSpPr>
            <p:nvPr/>
          </p:nvSpPr>
          <p:spPr bwMode="auto">
            <a:xfrm>
              <a:off x="11991975" y="-11113"/>
              <a:ext cx="93662" cy="96838"/>
            </a:xfrm>
            <a:custGeom>
              <a:avLst/>
              <a:gdLst>
                <a:gd name="T0" fmla="*/ 0 w 99"/>
                <a:gd name="T1" fmla="*/ 100 h 100"/>
                <a:gd name="T2" fmla="*/ 0 w 99"/>
                <a:gd name="T3" fmla="*/ 100 h 100"/>
                <a:gd name="T4" fmla="*/ 99 w 99"/>
                <a:gd name="T5" fmla="*/ 0 h 100"/>
              </a:gdLst>
              <a:ahLst/>
              <a:cxnLst>
                <a:cxn ang="0">
                  <a:pos x="T0" y="T1"/>
                </a:cxn>
                <a:cxn ang="0">
                  <a:pos x="T2" y="T3"/>
                </a:cxn>
                <a:cxn ang="0">
                  <a:pos x="T4" y="T5"/>
                </a:cxn>
              </a:cxnLst>
              <a:rect l="0" t="0" r="r" b="b"/>
              <a:pathLst>
                <a:path w="99" h="100">
                  <a:moveTo>
                    <a:pt x="0" y="100"/>
                  </a:moveTo>
                  <a:lnTo>
                    <a:pt x="0" y="100"/>
                  </a:lnTo>
                  <a:lnTo>
                    <a:pt x="99" y="0"/>
                  </a:lnTo>
                </a:path>
              </a:pathLst>
            </a:custGeom>
            <a:noFill/>
            <a:ln w="38100" cap="rnd">
              <a:solidFill>
                <a:srgbClr val="133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8" name="Group 17">
              <a:extLst>
                <a:ext uri="{FF2B5EF4-FFF2-40B4-BE49-F238E27FC236}">
                  <a16:creationId xmlns:a16="http://schemas.microsoft.com/office/drawing/2014/main" id="{E7FD9B8E-4922-F2BE-6E03-8A522B41C080}"/>
                </a:ext>
              </a:extLst>
            </p:cNvPr>
            <p:cNvGrpSpPr/>
            <p:nvPr/>
          </p:nvGrpSpPr>
          <p:grpSpPr>
            <a:xfrm>
              <a:off x="11493500" y="42863"/>
              <a:ext cx="666751" cy="552450"/>
              <a:chOff x="11493500" y="42863"/>
              <a:chExt cx="666751" cy="552450"/>
            </a:xfrm>
          </p:grpSpPr>
          <p:sp>
            <p:nvSpPr>
              <p:cNvPr id="19" name="Freeform 5">
                <a:extLst>
                  <a:ext uri="{FF2B5EF4-FFF2-40B4-BE49-F238E27FC236}">
                    <a16:creationId xmlns:a16="http://schemas.microsoft.com/office/drawing/2014/main" id="{34613AB6-CA0F-C63E-EA70-E61806D6CA02}"/>
                  </a:ext>
                </a:extLst>
              </p:cNvPr>
              <p:cNvSpPr>
                <a:spLocks/>
              </p:cNvSpPr>
              <p:nvPr/>
            </p:nvSpPr>
            <p:spPr bwMode="auto">
              <a:xfrm>
                <a:off x="11493500" y="463550"/>
                <a:ext cx="128587" cy="131763"/>
              </a:xfrm>
              <a:custGeom>
                <a:avLst/>
                <a:gdLst>
                  <a:gd name="T0" fmla="*/ 0 w 135"/>
                  <a:gd name="T1" fmla="*/ 137 h 137"/>
                  <a:gd name="T2" fmla="*/ 0 w 135"/>
                  <a:gd name="T3" fmla="*/ 137 h 137"/>
                  <a:gd name="T4" fmla="*/ 135 w 135"/>
                  <a:gd name="T5" fmla="*/ 0 h 137"/>
                </a:gdLst>
                <a:ahLst/>
                <a:cxnLst>
                  <a:cxn ang="0">
                    <a:pos x="T0" y="T1"/>
                  </a:cxn>
                  <a:cxn ang="0">
                    <a:pos x="T2" y="T3"/>
                  </a:cxn>
                  <a:cxn ang="0">
                    <a:pos x="T4" y="T5"/>
                  </a:cxn>
                </a:cxnLst>
                <a:rect l="0" t="0" r="r" b="b"/>
                <a:pathLst>
                  <a:path w="135" h="137">
                    <a:moveTo>
                      <a:pt x="0" y="137"/>
                    </a:moveTo>
                    <a:lnTo>
                      <a:pt x="0" y="137"/>
                    </a:lnTo>
                    <a:lnTo>
                      <a:pt x="135" y="0"/>
                    </a:lnTo>
                  </a:path>
                </a:pathLst>
              </a:custGeom>
              <a:solidFill>
                <a:srgbClr val="F18C20"/>
              </a:solidFill>
              <a:ln w="38100" cap="rnd">
                <a:solidFill>
                  <a:srgbClr val="52C5D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31">
                <a:extLst>
                  <a:ext uri="{FF2B5EF4-FFF2-40B4-BE49-F238E27FC236}">
                    <a16:creationId xmlns:a16="http://schemas.microsoft.com/office/drawing/2014/main" id="{E1BDDDCB-E468-61EC-1806-4659053867EF}"/>
                  </a:ext>
                </a:extLst>
              </p:cNvPr>
              <p:cNvSpPr>
                <a:spLocks/>
              </p:cNvSpPr>
              <p:nvPr/>
            </p:nvSpPr>
            <p:spPr bwMode="auto">
              <a:xfrm>
                <a:off x="12012613" y="298450"/>
                <a:ext cx="131762" cy="133350"/>
              </a:xfrm>
              <a:custGeom>
                <a:avLst/>
                <a:gdLst>
                  <a:gd name="T0" fmla="*/ 0 w 137"/>
                  <a:gd name="T1" fmla="*/ 139 h 139"/>
                  <a:gd name="T2" fmla="*/ 0 w 137"/>
                  <a:gd name="T3" fmla="*/ 139 h 139"/>
                  <a:gd name="T4" fmla="*/ 137 w 137"/>
                  <a:gd name="T5" fmla="*/ 0 h 139"/>
                </a:gdLst>
                <a:ahLst/>
                <a:cxnLst>
                  <a:cxn ang="0">
                    <a:pos x="T0" y="T1"/>
                  </a:cxn>
                  <a:cxn ang="0">
                    <a:pos x="T2" y="T3"/>
                  </a:cxn>
                  <a:cxn ang="0">
                    <a:pos x="T4" y="T5"/>
                  </a:cxn>
                </a:cxnLst>
                <a:rect l="0" t="0" r="r" b="b"/>
                <a:pathLst>
                  <a:path w="137" h="139">
                    <a:moveTo>
                      <a:pt x="0" y="139"/>
                    </a:moveTo>
                    <a:lnTo>
                      <a:pt x="0" y="139"/>
                    </a:lnTo>
                    <a:lnTo>
                      <a:pt x="137" y="0"/>
                    </a:lnTo>
                  </a:path>
                </a:pathLst>
              </a:custGeom>
              <a:noFill/>
              <a:ln w="38100" cap="rnd">
                <a:solidFill>
                  <a:srgbClr val="697FB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33">
                <a:extLst>
                  <a:ext uri="{FF2B5EF4-FFF2-40B4-BE49-F238E27FC236}">
                    <a16:creationId xmlns:a16="http://schemas.microsoft.com/office/drawing/2014/main" id="{5F542C28-D84F-87B0-E8F4-DE4658DF3ABE}"/>
                  </a:ext>
                </a:extLst>
              </p:cNvPr>
              <p:cNvSpPr>
                <a:spLocks/>
              </p:cNvSpPr>
              <p:nvPr/>
            </p:nvSpPr>
            <p:spPr bwMode="auto">
              <a:xfrm>
                <a:off x="11761788" y="293688"/>
                <a:ext cx="188912" cy="192088"/>
              </a:xfrm>
              <a:custGeom>
                <a:avLst/>
                <a:gdLst>
                  <a:gd name="T0" fmla="*/ 0 w 197"/>
                  <a:gd name="T1" fmla="*/ 201 h 201"/>
                  <a:gd name="T2" fmla="*/ 0 w 197"/>
                  <a:gd name="T3" fmla="*/ 201 h 201"/>
                  <a:gd name="T4" fmla="*/ 197 w 197"/>
                  <a:gd name="T5" fmla="*/ 0 h 201"/>
                </a:gdLst>
                <a:ahLst/>
                <a:cxnLst>
                  <a:cxn ang="0">
                    <a:pos x="T0" y="T1"/>
                  </a:cxn>
                  <a:cxn ang="0">
                    <a:pos x="T2" y="T3"/>
                  </a:cxn>
                  <a:cxn ang="0">
                    <a:pos x="T4" y="T5"/>
                  </a:cxn>
                </a:cxnLst>
                <a:rect l="0" t="0" r="r" b="b"/>
                <a:pathLst>
                  <a:path w="197" h="201">
                    <a:moveTo>
                      <a:pt x="0" y="201"/>
                    </a:moveTo>
                    <a:lnTo>
                      <a:pt x="0" y="201"/>
                    </a:lnTo>
                    <a:lnTo>
                      <a:pt x="197" y="0"/>
                    </a:lnTo>
                  </a:path>
                </a:pathLst>
              </a:custGeom>
              <a:solidFill>
                <a:srgbClr val="F18C20"/>
              </a:solidFill>
              <a:ln w="38100" cap="rnd">
                <a:solidFill>
                  <a:srgbClr val="52C5D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0">
                <a:extLst>
                  <a:ext uri="{FF2B5EF4-FFF2-40B4-BE49-F238E27FC236}">
                    <a16:creationId xmlns:a16="http://schemas.microsoft.com/office/drawing/2014/main" id="{5ED4C7CA-CF87-4E13-5032-6CFB3E70CE86}"/>
                  </a:ext>
                </a:extLst>
              </p:cNvPr>
              <p:cNvSpPr>
                <a:spLocks/>
              </p:cNvSpPr>
              <p:nvPr/>
            </p:nvSpPr>
            <p:spPr bwMode="auto">
              <a:xfrm>
                <a:off x="11834813" y="220663"/>
                <a:ext cx="187325" cy="192088"/>
              </a:xfrm>
              <a:custGeom>
                <a:avLst/>
                <a:gdLst>
                  <a:gd name="T0" fmla="*/ 0 w 197"/>
                  <a:gd name="T1" fmla="*/ 201 h 201"/>
                  <a:gd name="T2" fmla="*/ 0 w 197"/>
                  <a:gd name="T3" fmla="*/ 201 h 201"/>
                  <a:gd name="T4" fmla="*/ 197 w 197"/>
                  <a:gd name="T5" fmla="*/ 0 h 201"/>
                </a:gdLst>
                <a:ahLst/>
                <a:cxnLst>
                  <a:cxn ang="0">
                    <a:pos x="T0" y="T1"/>
                  </a:cxn>
                  <a:cxn ang="0">
                    <a:pos x="T2" y="T3"/>
                  </a:cxn>
                  <a:cxn ang="0">
                    <a:pos x="T4" y="T5"/>
                  </a:cxn>
                </a:cxnLst>
                <a:rect l="0" t="0" r="r" b="b"/>
                <a:pathLst>
                  <a:path w="197" h="201">
                    <a:moveTo>
                      <a:pt x="0" y="201"/>
                    </a:moveTo>
                    <a:lnTo>
                      <a:pt x="0" y="201"/>
                    </a:lnTo>
                    <a:lnTo>
                      <a:pt x="197" y="0"/>
                    </a:lnTo>
                  </a:path>
                </a:pathLst>
              </a:custGeom>
              <a:noFill/>
              <a:ln w="38100" cap="rnd">
                <a:solidFill>
                  <a:srgbClr val="697FB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1">
                <a:extLst>
                  <a:ext uri="{FF2B5EF4-FFF2-40B4-BE49-F238E27FC236}">
                    <a16:creationId xmlns:a16="http://schemas.microsoft.com/office/drawing/2014/main" id="{EB4D84D3-705B-B3F0-3476-72966649F624}"/>
                  </a:ext>
                </a:extLst>
              </p:cNvPr>
              <p:cNvSpPr>
                <a:spLocks/>
              </p:cNvSpPr>
              <p:nvPr/>
            </p:nvSpPr>
            <p:spPr bwMode="auto">
              <a:xfrm>
                <a:off x="11918950" y="160338"/>
                <a:ext cx="163512" cy="166688"/>
              </a:xfrm>
              <a:custGeom>
                <a:avLst/>
                <a:gdLst>
                  <a:gd name="T0" fmla="*/ 0 w 171"/>
                  <a:gd name="T1" fmla="*/ 174 h 174"/>
                  <a:gd name="T2" fmla="*/ 0 w 171"/>
                  <a:gd name="T3" fmla="*/ 174 h 174"/>
                  <a:gd name="T4" fmla="*/ 171 w 171"/>
                  <a:gd name="T5" fmla="*/ 0 h 174"/>
                </a:gdLst>
                <a:ahLst/>
                <a:cxnLst>
                  <a:cxn ang="0">
                    <a:pos x="T0" y="T1"/>
                  </a:cxn>
                  <a:cxn ang="0">
                    <a:pos x="T2" y="T3"/>
                  </a:cxn>
                  <a:cxn ang="0">
                    <a:pos x="T4" y="T5"/>
                  </a:cxn>
                </a:cxnLst>
                <a:rect l="0" t="0" r="r" b="b"/>
                <a:pathLst>
                  <a:path w="171" h="174">
                    <a:moveTo>
                      <a:pt x="0" y="174"/>
                    </a:moveTo>
                    <a:lnTo>
                      <a:pt x="0" y="174"/>
                    </a:lnTo>
                    <a:lnTo>
                      <a:pt x="171" y="0"/>
                    </a:lnTo>
                  </a:path>
                </a:pathLst>
              </a:custGeom>
              <a:noFill/>
              <a:ln w="38100" cap="rnd">
                <a:solidFill>
                  <a:srgbClr val="3F5F7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2">
                <a:extLst>
                  <a:ext uri="{FF2B5EF4-FFF2-40B4-BE49-F238E27FC236}">
                    <a16:creationId xmlns:a16="http://schemas.microsoft.com/office/drawing/2014/main" id="{A74FFF8E-1A7F-22AC-4853-C331688AEFF4}"/>
                  </a:ext>
                </a:extLst>
              </p:cNvPr>
              <p:cNvSpPr>
                <a:spLocks/>
              </p:cNvSpPr>
              <p:nvPr/>
            </p:nvSpPr>
            <p:spPr bwMode="auto">
              <a:xfrm>
                <a:off x="12023726" y="79375"/>
                <a:ext cx="136525" cy="139700"/>
              </a:xfrm>
              <a:custGeom>
                <a:avLst/>
                <a:gdLst>
                  <a:gd name="T0" fmla="*/ 0 w 142"/>
                  <a:gd name="T1" fmla="*/ 145 h 145"/>
                  <a:gd name="T2" fmla="*/ 0 w 142"/>
                  <a:gd name="T3" fmla="*/ 145 h 145"/>
                  <a:gd name="T4" fmla="*/ 142 w 142"/>
                  <a:gd name="T5" fmla="*/ 0 h 145"/>
                </a:gdLst>
                <a:ahLst/>
                <a:cxnLst>
                  <a:cxn ang="0">
                    <a:pos x="T0" y="T1"/>
                  </a:cxn>
                  <a:cxn ang="0">
                    <a:pos x="T2" y="T3"/>
                  </a:cxn>
                  <a:cxn ang="0">
                    <a:pos x="T4" y="T5"/>
                  </a:cxn>
                </a:cxnLst>
                <a:rect l="0" t="0" r="r" b="b"/>
                <a:pathLst>
                  <a:path w="142" h="145">
                    <a:moveTo>
                      <a:pt x="0" y="145"/>
                    </a:moveTo>
                    <a:lnTo>
                      <a:pt x="0" y="145"/>
                    </a:lnTo>
                    <a:lnTo>
                      <a:pt x="142" y="0"/>
                    </a:lnTo>
                  </a:path>
                </a:pathLst>
              </a:custGeom>
              <a:noFill/>
              <a:ln w="38100" cap="rnd">
                <a:solidFill>
                  <a:srgbClr val="10313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3">
                <a:extLst>
                  <a:ext uri="{FF2B5EF4-FFF2-40B4-BE49-F238E27FC236}">
                    <a16:creationId xmlns:a16="http://schemas.microsoft.com/office/drawing/2014/main" id="{54207D5F-DA20-F42E-7A93-2CECB6D2DA74}"/>
                  </a:ext>
                </a:extLst>
              </p:cNvPr>
              <p:cNvSpPr>
                <a:spLocks/>
              </p:cNvSpPr>
              <p:nvPr/>
            </p:nvSpPr>
            <p:spPr bwMode="auto">
              <a:xfrm>
                <a:off x="11518901" y="214312"/>
                <a:ext cx="188912" cy="193675"/>
              </a:xfrm>
              <a:custGeom>
                <a:avLst/>
                <a:gdLst>
                  <a:gd name="T0" fmla="*/ 0 w 197"/>
                  <a:gd name="T1" fmla="*/ 201 h 201"/>
                  <a:gd name="T2" fmla="*/ 0 w 197"/>
                  <a:gd name="T3" fmla="*/ 201 h 201"/>
                  <a:gd name="T4" fmla="*/ 197 w 197"/>
                  <a:gd name="T5" fmla="*/ 0 h 201"/>
                </a:gdLst>
                <a:ahLst/>
                <a:cxnLst>
                  <a:cxn ang="0">
                    <a:pos x="T0" y="T1"/>
                  </a:cxn>
                  <a:cxn ang="0">
                    <a:pos x="T2" y="T3"/>
                  </a:cxn>
                  <a:cxn ang="0">
                    <a:pos x="T4" y="T5"/>
                  </a:cxn>
                </a:cxnLst>
                <a:rect l="0" t="0" r="r" b="b"/>
                <a:pathLst>
                  <a:path w="197" h="201">
                    <a:moveTo>
                      <a:pt x="0" y="201"/>
                    </a:moveTo>
                    <a:lnTo>
                      <a:pt x="0" y="201"/>
                    </a:lnTo>
                    <a:lnTo>
                      <a:pt x="197" y="0"/>
                    </a:lnTo>
                  </a:path>
                </a:pathLst>
              </a:custGeom>
              <a:solidFill>
                <a:srgbClr val="F18C20"/>
              </a:solidFill>
              <a:ln w="36830" cap="rnd">
                <a:solidFill>
                  <a:srgbClr val="52C5D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14">
                <a:extLst>
                  <a:ext uri="{FF2B5EF4-FFF2-40B4-BE49-F238E27FC236}">
                    <a16:creationId xmlns:a16="http://schemas.microsoft.com/office/drawing/2014/main" id="{638FC36B-2567-317B-5063-3DA6C7C5E139}"/>
                  </a:ext>
                </a:extLst>
              </p:cNvPr>
              <p:cNvSpPr>
                <a:spLocks/>
              </p:cNvSpPr>
              <p:nvPr/>
            </p:nvSpPr>
            <p:spPr bwMode="auto">
              <a:xfrm>
                <a:off x="11669712" y="85726"/>
                <a:ext cx="163512" cy="168275"/>
              </a:xfrm>
              <a:custGeom>
                <a:avLst/>
                <a:gdLst>
                  <a:gd name="T0" fmla="*/ 0 w 171"/>
                  <a:gd name="T1" fmla="*/ 175 h 175"/>
                  <a:gd name="T2" fmla="*/ 0 w 171"/>
                  <a:gd name="T3" fmla="*/ 175 h 175"/>
                  <a:gd name="T4" fmla="*/ 171 w 171"/>
                  <a:gd name="T5" fmla="*/ 0 h 175"/>
                </a:gdLst>
                <a:ahLst/>
                <a:cxnLst>
                  <a:cxn ang="0">
                    <a:pos x="T0" y="T1"/>
                  </a:cxn>
                  <a:cxn ang="0">
                    <a:pos x="T2" y="T3"/>
                  </a:cxn>
                  <a:cxn ang="0">
                    <a:pos x="T4" y="T5"/>
                  </a:cxn>
                </a:cxnLst>
                <a:rect l="0" t="0" r="r" b="b"/>
                <a:pathLst>
                  <a:path w="171" h="175">
                    <a:moveTo>
                      <a:pt x="0" y="175"/>
                    </a:moveTo>
                    <a:lnTo>
                      <a:pt x="0" y="175"/>
                    </a:lnTo>
                    <a:lnTo>
                      <a:pt x="171" y="0"/>
                    </a:lnTo>
                  </a:path>
                </a:pathLst>
              </a:custGeom>
              <a:noFill/>
              <a:ln w="38100" cap="rnd">
                <a:solidFill>
                  <a:srgbClr val="D9D8D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5">
                <a:extLst>
                  <a:ext uri="{FF2B5EF4-FFF2-40B4-BE49-F238E27FC236}">
                    <a16:creationId xmlns:a16="http://schemas.microsoft.com/office/drawing/2014/main" id="{23079EF8-A8E9-36E3-1DF7-F201D528E124}"/>
                  </a:ext>
                </a:extLst>
              </p:cNvPr>
              <p:cNvSpPr>
                <a:spLocks/>
              </p:cNvSpPr>
              <p:nvPr/>
            </p:nvSpPr>
            <p:spPr bwMode="auto">
              <a:xfrm>
                <a:off x="11607800" y="42863"/>
                <a:ext cx="42862" cy="42863"/>
              </a:xfrm>
              <a:custGeom>
                <a:avLst/>
                <a:gdLst>
                  <a:gd name="T0" fmla="*/ 0 w 44"/>
                  <a:gd name="T1" fmla="*/ 44 h 44"/>
                  <a:gd name="T2" fmla="*/ 0 w 44"/>
                  <a:gd name="T3" fmla="*/ 44 h 44"/>
                  <a:gd name="T4" fmla="*/ 44 w 44"/>
                  <a:gd name="T5" fmla="*/ 0 h 44"/>
                </a:gdLst>
                <a:ahLst/>
                <a:cxnLst>
                  <a:cxn ang="0">
                    <a:pos x="T0" y="T1"/>
                  </a:cxn>
                  <a:cxn ang="0">
                    <a:pos x="T2" y="T3"/>
                  </a:cxn>
                  <a:cxn ang="0">
                    <a:pos x="T4" y="T5"/>
                  </a:cxn>
                </a:cxnLst>
                <a:rect l="0" t="0" r="r" b="b"/>
                <a:pathLst>
                  <a:path w="44" h="44">
                    <a:moveTo>
                      <a:pt x="0" y="44"/>
                    </a:moveTo>
                    <a:lnTo>
                      <a:pt x="0" y="44"/>
                    </a:lnTo>
                    <a:lnTo>
                      <a:pt x="44" y="0"/>
                    </a:lnTo>
                  </a:path>
                </a:pathLst>
              </a:custGeom>
              <a:noFill/>
              <a:ln w="38100" cap="rnd">
                <a:solidFill>
                  <a:srgbClr val="D9D8D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756844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LR End Ca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3C07F2-8287-6E62-C5B8-562452565A07}"/>
              </a:ext>
            </a:extLst>
          </p:cNvPr>
          <p:cNvSpPr/>
          <p:nvPr userDrawn="1"/>
        </p:nvSpPr>
        <p:spPr>
          <a:xfrm>
            <a:off x="0" y="12031"/>
            <a:ext cx="12225528"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C33B2F4-5C1D-96A1-9ADF-65A2D57F8BCE}"/>
              </a:ext>
            </a:extLst>
          </p:cNvPr>
          <p:cNvSpPr/>
          <p:nvPr userDrawn="1"/>
        </p:nvSpPr>
        <p:spPr>
          <a:xfrm>
            <a:off x="0" y="0"/>
            <a:ext cx="12225528" cy="152400"/>
          </a:xfrm>
          <a:prstGeom prst="rect">
            <a:avLst/>
          </a:prstGeom>
          <a:gradFill flip="none" rotWithShape="1">
            <a:gsLst>
              <a:gs pos="0">
                <a:srgbClr val="D9D8D6"/>
              </a:gs>
              <a:gs pos="50000">
                <a:srgbClr val="52C5D4"/>
              </a:gs>
              <a:gs pos="100000">
                <a:srgbClr val="697FB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513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D03323F7-3B4A-E143-86F5-549B115176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B3B386-54C1-7148-AC4D-BAC82472F788}"/>
              </a:ext>
            </a:extLst>
          </p:cNvPr>
          <p:cNvSpPr>
            <a:spLocks noGrp="1"/>
          </p:cNvSpPr>
          <p:nvPr>
            <p:ph type="ctrTitle" hasCustomPrompt="1"/>
          </p:nvPr>
        </p:nvSpPr>
        <p:spPr>
          <a:xfrm>
            <a:off x="1619536" y="1258839"/>
            <a:ext cx="5941325" cy="2387600"/>
          </a:xfrm>
          <a:prstGeom prst="rect">
            <a:avLst/>
          </a:prstGeom>
        </p:spPr>
        <p:txBody>
          <a:bodyPr anchor="b">
            <a:normAutofit/>
          </a:bodyPr>
          <a:lstStyle>
            <a:lvl1pPr algn="l">
              <a:defRPr sz="5000" b="1">
                <a:solidFill>
                  <a:schemeClr val="bg1"/>
                </a:solidFill>
                <a:latin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5DC735B3-17B8-984F-AF11-90804342BADA}"/>
              </a:ext>
            </a:extLst>
          </p:cNvPr>
          <p:cNvSpPr>
            <a:spLocks noGrp="1"/>
          </p:cNvSpPr>
          <p:nvPr>
            <p:ph type="subTitle" idx="1"/>
          </p:nvPr>
        </p:nvSpPr>
        <p:spPr>
          <a:xfrm>
            <a:off x="1619536" y="3738514"/>
            <a:ext cx="5941325" cy="792480"/>
          </a:xfrm>
          <a:prstGeom prst="rect">
            <a:avLst/>
          </a:prstGeom>
        </p:spPr>
        <p:txBody>
          <a:bodyPr/>
          <a:lstStyle>
            <a:lvl1pPr marL="0" indent="0" algn="l">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3951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8" name="Picture 7" descr="A picture containing swimming, ocean floor&#10;&#10;Description automatically generated">
            <a:extLst>
              <a:ext uri="{FF2B5EF4-FFF2-40B4-BE49-F238E27FC236}">
                <a16:creationId xmlns:a16="http://schemas.microsoft.com/office/drawing/2014/main" id="{5677A1D5-B5D3-FC42-9B6E-F9E4B6991CC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5BE762B9-AD79-044B-B6EA-D5518F46A791}"/>
              </a:ext>
            </a:extLst>
          </p:cNvPr>
          <p:cNvSpPr>
            <a:spLocks noGrp="1"/>
          </p:cNvSpPr>
          <p:nvPr>
            <p:ph type="sldNum" sz="quarter" idx="12"/>
          </p:nvPr>
        </p:nvSpPr>
        <p:spPr>
          <a:xfrm>
            <a:off x="9012088" y="6206172"/>
            <a:ext cx="2743200" cy="365125"/>
          </a:xfrm>
          <a:prstGeom prst="rect">
            <a:avLst/>
          </a:prstGeom>
        </p:spPr>
        <p:txBody>
          <a:bodyPr/>
          <a:lstStyle>
            <a:lvl1pP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5604F18-BF9E-2C45-A018-DC79F7332427}" type="slidenum">
              <a:rPr kumimoji="0" lang="en-US" sz="8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Title 1">
            <a:extLst>
              <a:ext uri="{FF2B5EF4-FFF2-40B4-BE49-F238E27FC236}">
                <a16:creationId xmlns:a16="http://schemas.microsoft.com/office/drawing/2014/main" id="{32DAC5E2-D087-2E43-9DDB-C112C47696C4}"/>
              </a:ext>
            </a:extLst>
          </p:cNvPr>
          <p:cNvSpPr>
            <a:spLocks noGrp="1"/>
          </p:cNvSpPr>
          <p:nvPr>
            <p:ph type="ctrTitle" hasCustomPrompt="1"/>
          </p:nvPr>
        </p:nvSpPr>
        <p:spPr>
          <a:xfrm>
            <a:off x="991738" y="1668272"/>
            <a:ext cx="5941325" cy="2387600"/>
          </a:xfrm>
          <a:prstGeom prst="rect">
            <a:avLst/>
          </a:prstGeom>
        </p:spPr>
        <p:txBody>
          <a:bodyPr anchor="b">
            <a:normAutofit/>
          </a:bodyPr>
          <a:lstStyle>
            <a:lvl1pPr algn="l">
              <a:defRPr sz="5000" b="1">
                <a:solidFill>
                  <a:schemeClr val="tx1">
                    <a:lumMod val="85000"/>
                    <a:lumOff val="15000"/>
                  </a:schemeClr>
                </a:solidFill>
                <a:latin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sp>
        <p:nvSpPr>
          <p:cNvPr id="13" name="Subtitle 2">
            <a:extLst>
              <a:ext uri="{FF2B5EF4-FFF2-40B4-BE49-F238E27FC236}">
                <a16:creationId xmlns:a16="http://schemas.microsoft.com/office/drawing/2014/main" id="{EA11AB1A-F29D-5143-8927-7F582EE7592C}"/>
              </a:ext>
            </a:extLst>
          </p:cNvPr>
          <p:cNvSpPr>
            <a:spLocks noGrp="1"/>
          </p:cNvSpPr>
          <p:nvPr>
            <p:ph type="subTitle" idx="1"/>
          </p:nvPr>
        </p:nvSpPr>
        <p:spPr>
          <a:xfrm>
            <a:off x="991738" y="4147947"/>
            <a:ext cx="5941325" cy="792480"/>
          </a:xfrm>
          <a:prstGeom prst="rect">
            <a:avLst/>
          </a:prstGeom>
        </p:spPr>
        <p:txBody>
          <a:bodyPr/>
          <a:lstStyle>
            <a:lvl1pPr marL="0" indent="0" algn="l">
              <a:buNone/>
              <a:defRPr sz="2400">
                <a:solidFill>
                  <a:schemeClr val="tx1">
                    <a:lumMod val="85000"/>
                    <a:lumOff val="15000"/>
                  </a:schemeClr>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10485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8B6E0F-BC69-1246-BA05-CE3213C2AE3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32DAC5E2-D087-2E43-9DDB-C112C47696C4}"/>
              </a:ext>
            </a:extLst>
          </p:cNvPr>
          <p:cNvSpPr>
            <a:spLocks noGrp="1"/>
          </p:cNvSpPr>
          <p:nvPr>
            <p:ph type="ctrTitle" hasCustomPrompt="1"/>
          </p:nvPr>
        </p:nvSpPr>
        <p:spPr>
          <a:xfrm>
            <a:off x="991738" y="1668272"/>
            <a:ext cx="5941325" cy="2387600"/>
          </a:xfrm>
          <a:prstGeom prst="rect">
            <a:avLst/>
          </a:prstGeom>
        </p:spPr>
        <p:txBody>
          <a:bodyPr anchor="b">
            <a:normAutofit/>
          </a:bodyPr>
          <a:lstStyle>
            <a:lvl1pPr algn="l">
              <a:defRPr sz="5000" b="1">
                <a:solidFill>
                  <a:schemeClr val="bg1"/>
                </a:solidFill>
                <a:latin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sp>
        <p:nvSpPr>
          <p:cNvPr id="13" name="Subtitle 2">
            <a:extLst>
              <a:ext uri="{FF2B5EF4-FFF2-40B4-BE49-F238E27FC236}">
                <a16:creationId xmlns:a16="http://schemas.microsoft.com/office/drawing/2014/main" id="{EA11AB1A-F29D-5143-8927-7F582EE7592C}"/>
              </a:ext>
            </a:extLst>
          </p:cNvPr>
          <p:cNvSpPr>
            <a:spLocks noGrp="1"/>
          </p:cNvSpPr>
          <p:nvPr>
            <p:ph type="subTitle" idx="1"/>
          </p:nvPr>
        </p:nvSpPr>
        <p:spPr>
          <a:xfrm>
            <a:off x="991738" y="4147947"/>
            <a:ext cx="5941325" cy="792480"/>
          </a:xfrm>
          <a:prstGeom prst="rect">
            <a:avLst/>
          </a:prstGeom>
        </p:spPr>
        <p:txBody>
          <a:bodyPr/>
          <a:lstStyle>
            <a:lvl1pPr marL="0" indent="0" algn="l">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3529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1DCA-62B3-9253-5E61-88C6937BE05F}"/>
              </a:ext>
            </a:extLst>
          </p:cNvPr>
          <p:cNvSpPr>
            <a:spLocks noGrp="1"/>
          </p:cNvSpPr>
          <p:nvPr>
            <p:ph type="ctrTitle"/>
          </p:nvPr>
        </p:nvSpPr>
        <p:spPr>
          <a:xfrm>
            <a:off x="1524000" y="1122363"/>
            <a:ext cx="9144000" cy="2387600"/>
          </a:xfrm>
        </p:spPr>
        <p:txBody>
          <a:bodyPr anchor="b"/>
          <a:lstStyle>
            <a:lvl1pPr algn="ctr">
              <a:defRPr sz="6000" b="1">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60C7A33-93F5-F5CE-0441-08475F88527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BD14C0EF-AC17-C4A6-DD85-457B09A60B74}"/>
              </a:ext>
            </a:extLst>
          </p:cNvPr>
          <p:cNvPicPr>
            <a:picLocks noChangeAspect="1"/>
          </p:cNvPicPr>
          <p:nvPr userDrawn="1"/>
        </p:nvPicPr>
        <p:blipFill>
          <a:blip r:embed="rId2"/>
          <a:srcRect t="44872" r="28951"/>
          <a:stretch/>
        </p:blipFill>
        <p:spPr>
          <a:xfrm>
            <a:off x="10528707" y="-1"/>
            <a:ext cx="1663294" cy="1310743"/>
          </a:xfrm>
          <a:prstGeom prst="rect">
            <a:avLst/>
          </a:prstGeom>
        </p:spPr>
      </p:pic>
    </p:spTree>
    <p:extLst>
      <p:ext uri="{BB962C8B-B14F-4D97-AF65-F5344CB8AC3E}">
        <p14:creationId xmlns:p14="http://schemas.microsoft.com/office/powerpoint/2010/main" val="308085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5 - No N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1DCA-62B3-9253-5E61-88C6937BE05F}"/>
              </a:ext>
            </a:extLst>
          </p:cNvPr>
          <p:cNvSpPr>
            <a:spLocks noGrp="1"/>
          </p:cNvSpPr>
          <p:nvPr>
            <p:ph type="ctrTitle"/>
          </p:nvPr>
        </p:nvSpPr>
        <p:spPr>
          <a:xfrm>
            <a:off x="1524000" y="1122363"/>
            <a:ext cx="9144000" cy="2387600"/>
          </a:xfrm>
        </p:spPr>
        <p:txBody>
          <a:bodyPr anchor="b"/>
          <a:lstStyle>
            <a:lvl1pPr algn="ctr">
              <a:defRPr sz="6000" b="1">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60C7A33-93F5-F5CE-0441-08475F88527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EF3E7532-725B-9D6F-C25C-EA5BE3BA217B}"/>
              </a:ext>
            </a:extLst>
          </p:cNvPr>
          <p:cNvPicPr>
            <a:picLocks noChangeAspect="1"/>
          </p:cNvPicPr>
          <p:nvPr userDrawn="1"/>
        </p:nvPicPr>
        <p:blipFill>
          <a:blip r:embed="rId2"/>
          <a:srcRect t="44872" r="28951"/>
          <a:stretch/>
        </p:blipFill>
        <p:spPr>
          <a:xfrm>
            <a:off x="10528707" y="-1"/>
            <a:ext cx="1663294" cy="1310743"/>
          </a:xfrm>
          <a:prstGeom prst="rect">
            <a:avLst/>
          </a:prstGeom>
        </p:spPr>
      </p:pic>
    </p:spTree>
    <p:extLst>
      <p:ext uri="{BB962C8B-B14F-4D97-AF65-F5344CB8AC3E}">
        <p14:creationId xmlns:p14="http://schemas.microsoft.com/office/powerpoint/2010/main" val="2102713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52754A4-18B1-3144-8892-3D02578AC583}"/>
              </a:ext>
            </a:extLst>
          </p:cNvPr>
          <p:cNvSpPr/>
          <p:nvPr userDrawn="1"/>
        </p:nvSpPr>
        <p:spPr>
          <a:xfrm>
            <a:off x="0" y="0"/>
            <a:ext cx="12202845" cy="6858000"/>
          </a:xfrm>
          <a:prstGeom prst="rect">
            <a:avLst/>
          </a:prstGeom>
          <a:solidFill>
            <a:srgbClr val="52C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2" name="Title 1">
            <a:extLst>
              <a:ext uri="{FF2B5EF4-FFF2-40B4-BE49-F238E27FC236}">
                <a16:creationId xmlns:a16="http://schemas.microsoft.com/office/drawing/2014/main" id="{4BB12EBF-B497-924C-BE96-BBAD27070A3D}"/>
              </a:ext>
            </a:extLst>
          </p:cNvPr>
          <p:cNvSpPr>
            <a:spLocks noGrp="1"/>
          </p:cNvSpPr>
          <p:nvPr>
            <p:ph type="title"/>
          </p:nvPr>
        </p:nvSpPr>
        <p:spPr>
          <a:xfrm>
            <a:off x="755241" y="909930"/>
            <a:ext cx="10592209" cy="2852737"/>
          </a:xfrm>
          <a:prstGeom prst="rect">
            <a:avLst/>
          </a:prstGeom>
        </p:spPr>
        <p:txBody>
          <a:bodyPr anchor="b">
            <a:normAutofit/>
          </a:bodyPr>
          <a:lstStyle>
            <a:lvl1pPr>
              <a:defRPr sz="45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8DA3EA4B-D2A3-E040-9D48-AF537354D1A9}"/>
              </a:ext>
            </a:extLst>
          </p:cNvPr>
          <p:cNvSpPr>
            <a:spLocks noGrp="1"/>
          </p:cNvSpPr>
          <p:nvPr>
            <p:ph type="body" idx="1"/>
          </p:nvPr>
        </p:nvSpPr>
        <p:spPr>
          <a:xfrm>
            <a:off x="755241" y="4361389"/>
            <a:ext cx="10592209" cy="805072"/>
          </a:xfrm>
          <a:prstGeom prst="rect">
            <a:avLst/>
          </a:prstGeom>
        </p:spPr>
        <p:txBody>
          <a:bodyPr>
            <a:normAutofit/>
          </a:bodyPr>
          <a:lstStyle>
            <a:lvl1pPr marL="0" indent="0">
              <a:buNone/>
              <a:defRPr sz="2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6" name="Group 5">
            <a:extLst>
              <a:ext uri="{FF2B5EF4-FFF2-40B4-BE49-F238E27FC236}">
                <a16:creationId xmlns:a16="http://schemas.microsoft.com/office/drawing/2014/main" id="{DD504B63-87F0-29AF-7F61-3D5F0E6F9DB4}"/>
              </a:ext>
            </a:extLst>
          </p:cNvPr>
          <p:cNvGrpSpPr/>
          <p:nvPr userDrawn="1"/>
        </p:nvGrpSpPr>
        <p:grpSpPr>
          <a:xfrm>
            <a:off x="11493500" y="-11113"/>
            <a:ext cx="666751" cy="606426"/>
            <a:chOff x="11493500" y="-11113"/>
            <a:chExt cx="666751" cy="606426"/>
          </a:xfrm>
        </p:grpSpPr>
        <p:sp>
          <p:nvSpPr>
            <p:cNvPr id="11" name="Freeform 26">
              <a:extLst>
                <a:ext uri="{FF2B5EF4-FFF2-40B4-BE49-F238E27FC236}">
                  <a16:creationId xmlns:a16="http://schemas.microsoft.com/office/drawing/2014/main" id="{304932F4-06F1-C84C-4FBF-4E9B441DC48E}"/>
                </a:ext>
              </a:extLst>
            </p:cNvPr>
            <p:cNvSpPr>
              <a:spLocks/>
            </p:cNvSpPr>
            <p:nvPr/>
          </p:nvSpPr>
          <p:spPr bwMode="auto">
            <a:xfrm>
              <a:off x="11896725" y="-11113"/>
              <a:ext cx="188912" cy="192088"/>
            </a:xfrm>
            <a:custGeom>
              <a:avLst/>
              <a:gdLst>
                <a:gd name="T0" fmla="*/ 0 w 197"/>
                <a:gd name="T1" fmla="*/ 200 h 200"/>
                <a:gd name="T2" fmla="*/ 0 w 197"/>
                <a:gd name="T3" fmla="*/ 200 h 200"/>
                <a:gd name="T4" fmla="*/ 197 w 197"/>
                <a:gd name="T5" fmla="*/ 0 h 200"/>
              </a:gdLst>
              <a:ahLst/>
              <a:cxnLst>
                <a:cxn ang="0">
                  <a:pos x="T0" y="T1"/>
                </a:cxn>
                <a:cxn ang="0">
                  <a:pos x="T2" y="T3"/>
                </a:cxn>
                <a:cxn ang="0">
                  <a:pos x="T4" y="T5"/>
                </a:cxn>
              </a:cxnLst>
              <a:rect l="0" t="0" r="r" b="b"/>
              <a:pathLst>
                <a:path w="197" h="200">
                  <a:moveTo>
                    <a:pt x="0" y="200"/>
                  </a:moveTo>
                  <a:lnTo>
                    <a:pt x="0" y="200"/>
                  </a:lnTo>
                  <a:lnTo>
                    <a:pt x="197" y="0"/>
                  </a:lnTo>
                </a:path>
              </a:pathLst>
            </a:custGeom>
            <a:noFill/>
            <a:ln w="381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8">
              <a:extLst>
                <a:ext uri="{FF2B5EF4-FFF2-40B4-BE49-F238E27FC236}">
                  <a16:creationId xmlns:a16="http://schemas.microsoft.com/office/drawing/2014/main" id="{1CD2E903-0010-14B8-C17D-24EC55A10CB2}"/>
                </a:ext>
              </a:extLst>
            </p:cNvPr>
            <p:cNvSpPr>
              <a:spLocks/>
            </p:cNvSpPr>
            <p:nvPr/>
          </p:nvSpPr>
          <p:spPr bwMode="auto">
            <a:xfrm>
              <a:off x="11991975" y="-11113"/>
              <a:ext cx="93662" cy="96838"/>
            </a:xfrm>
            <a:custGeom>
              <a:avLst/>
              <a:gdLst>
                <a:gd name="T0" fmla="*/ 0 w 99"/>
                <a:gd name="T1" fmla="*/ 100 h 100"/>
                <a:gd name="T2" fmla="*/ 0 w 99"/>
                <a:gd name="T3" fmla="*/ 100 h 100"/>
                <a:gd name="T4" fmla="*/ 99 w 99"/>
                <a:gd name="T5" fmla="*/ 0 h 100"/>
              </a:gdLst>
              <a:ahLst/>
              <a:cxnLst>
                <a:cxn ang="0">
                  <a:pos x="T0" y="T1"/>
                </a:cxn>
                <a:cxn ang="0">
                  <a:pos x="T2" y="T3"/>
                </a:cxn>
                <a:cxn ang="0">
                  <a:pos x="T4" y="T5"/>
                </a:cxn>
              </a:cxnLst>
              <a:rect l="0" t="0" r="r" b="b"/>
              <a:pathLst>
                <a:path w="99" h="100">
                  <a:moveTo>
                    <a:pt x="0" y="100"/>
                  </a:moveTo>
                  <a:lnTo>
                    <a:pt x="0" y="100"/>
                  </a:lnTo>
                  <a:lnTo>
                    <a:pt x="99" y="0"/>
                  </a:lnTo>
                </a:path>
              </a:pathLst>
            </a:custGeom>
            <a:noFill/>
            <a:ln w="381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4" name="Group 13">
              <a:extLst>
                <a:ext uri="{FF2B5EF4-FFF2-40B4-BE49-F238E27FC236}">
                  <a16:creationId xmlns:a16="http://schemas.microsoft.com/office/drawing/2014/main" id="{8FAC2E49-1FD3-A26D-B4FE-352A7DAED408}"/>
                </a:ext>
              </a:extLst>
            </p:cNvPr>
            <p:cNvGrpSpPr/>
            <p:nvPr/>
          </p:nvGrpSpPr>
          <p:grpSpPr>
            <a:xfrm>
              <a:off x="11493500" y="42863"/>
              <a:ext cx="666751" cy="552450"/>
              <a:chOff x="11493500" y="42863"/>
              <a:chExt cx="666751" cy="552450"/>
            </a:xfrm>
          </p:grpSpPr>
          <p:sp>
            <p:nvSpPr>
              <p:cNvPr id="15" name="Freeform 5">
                <a:extLst>
                  <a:ext uri="{FF2B5EF4-FFF2-40B4-BE49-F238E27FC236}">
                    <a16:creationId xmlns:a16="http://schemas.microsoft.com/office/drawing/2014/main" id="{5BF0831E-BCB8-4CE1-792F-BA9471B817B2}"/>
                  </a:ext>
                </a:extLst>
              </p:cNvPr>
              <p:cNvSpPr>
                <a:spLocks/>
              </p:cNvSpPr>
              <p:nvPr/>
            </p:nvSpPr>
            <p:spPr bwMode="auto">
              <a:xfrm>
                <a:off x="11493500" y="463550"/>
                <a:ext cx="128587" cy="131763"/>
              </a:xfrm>
              <a:custGeom>
                <a:avLst/>
                <a:gdLst>
                  <a:gd name="T0" fmla="*/ 0 w 135"/>
                  <a:gd name="T1" fmla="*/ 137 h 137"/>
                  <a:gd name="T2" fmla="*/ 0 w 135"/>
                  <a:gd name="T3" fmla="*/ 137 h 137"/>
                  <a:gd name="T4" fmla="*/ 135 w 135"/>
                  <a:gd name="T5" fmla="*/ 0 h 137"/>
                </a:gdLst>
                <a:ahLst/>
                <a:cxnLst>
                  <a:cxn ang="0">
                    <a:pos x="T0" y="T1"/>
                  </a:cxn>
                  <a:cxn ang="0">
                    <a:pos x="T2" y="T3"/>
                  </a:cxn>
                  <a:cxn ang="0">
                    <a:pos x="T4" y="T5"/>
                  </a:cxn>
                </a:cxnLst>
                <a:rect l="0" t="0" r="r" b="b"/>
                <a:pathLst>
                  <a:path w="135" h="137">
                    <a:moveTo>
                      <a:pt x="0" y="137"/>
                    </a:moveTo>
                    <a:lnTo>
                      <a:pt x="0" y="137"/>
                    </a:lnTo>
                    <a:lnTo>
                      <a:pt x="135" y="0"/>
                    </a:lnTo>
                  </a:path>
                </a:pathLst>
              </a:custGeom>
              <a:solidFill>
                <a:srgbClr val="F18C20"/>
              </a:solidFill>
              <a:ln w="3810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31">
                <a:extLst>
                  <a:ext uri="{FF2B5EF4-FFF2-40B4-BE49-F238E27FC236}">
                    <a16:creationId xmlns:a16="http://schemas.microsoft.com/office/drawing/2014/main" id="{FF9A1DBC-3A40-B2E9-B3B2-18CABE28D93B}"/>
                  </a:ext>
                </a:extLst>
              </p:cNvPr>
              <p:cNvSpPr>
                <a:spLocks/>
              </p:cNvSpPr>
              <p:nvPr/>
            </p:nvSpPr>
            <p:spPr bwMode="auto">
              <a:xfrm>
                <a:off x="12012613" y="298450"/>
                <a:ext cx="131762" cy="133350"/>
              </a:xfrm>
              <a:custGeom>
                <a:avLst/>
                <a:gdLst>
                  <a:gd name="T0" fmla="*/ 0 w 137"/>
                  <a:gd name="T1" fmla="*/ 139 h 139"/>
                  <a:gd name="T2" fmla="*/ 0 w 137"/>
                  <a:gd name="T3" fmla="*/ 139 h 139"/>
                  <a:gd name="T4" fmla="*/ 137 w 137"/>
                  <a:gd name="T5" fmla="*/ 0 h 139"/>
                </a:gdLst>
                <a:ahLst/>
                <a:cxnLst>
                  <a:cxn ang="0">
                    <a:pos x="T0" y="T1"/>
                  </a:cxn>
                  <a:cxn ang="0">
                    <a:pos x="T2" y="T3"/>
                  </a:cxn>
                  <a:cxn ang="0">
                    <a:pos x="T4" y="T5"/>
                  </a:cxn>
                </a:cxnLst>
                <a:rect l="0" t="0" r="r" b="b"/>
                <a:pathLst>
                  <a:path w="137" h="139">
                    <a:moveTo>
                      <a:pt x="0" y="139"/>
                    </a:moveTo>
                    <a:lnTo>
                      <a:pt x="0" y="139"/>
                    </a:lnTo>
                    <a:lnTo>
                      <a:pt x="137" y="0"/>
                    </a:lnTo>
                  </a:path>
                </a:pathLst>
              </a:custGeom>
              <a:noFill/>
              <a:ln w="381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33">
                <a:extLst>
                  <a:ext uri="{FF2B5EF4-FFF2-40B4-BE49-F238E27FC236}">
                    <a16:creationId xmlns:a16="http://schemas.microsoft.com/office/drawing/2014/main" id="{C4420283-9691-8DAD-7AE6-EE1CE81846A3}"/>
                  </a:ext>
                </a:extLst>
              </p:cNvPr>
              <p:cNvSpPr>
                <a:spLocks/>
              </p:cNvSpPr>
              <p:nvPr/>
            </p:nvSpPr>
            <p:spPr bwMode="auto">
              <a:xfrm>
                <a:off x="11761788" y="293688"/>
                <a:ext cx="188912" cy="192088"/>
              </a:xfrm>
              <a:custGeom>
                <a:avLst/>
                <a:gdLst>
                  <a:gd name="T0" fmla="*/ 0 w 197"/>
                  <a:gd name="T1" fmla="*/ 201 h 201"/>
                  <a:gd name="T2" fmla="*/ 0 w 197"/>
                  <a:gd name="T3" fmla="*/ 201 h 201"/>
                  <a:gd name="T4" fmla="*/ 197 w 197"/>
                  <a:gd name="T5" fmla="*/ 0 h 201"/>
                </a:gdLst>
                <a:ahLst/>
                <a:cxnLst>
                  <a:cxn ang="0">
                    <a:pos x="T0" y="T1"/>
                  </a:cxn>
                  <a:cxn ang="0">
                    <a:pos x="T2" y="T3"/>
                  </a:cxn>
                  <a:cxn ang="0">
                    <a:pos x="T4" y="T5"/>
                  </a:cxn>
                </a:cxnLst>
                <a:rect l="0" t="0" r="r" b="b"/>
                <a:pathLst>
                  <a:path w="197" h="201">
                    <a:moveTo>
                      <a:pt x="0" y="201"/>
                    </a:moveTo>
                    <a:lnTo>
                      <a:pt x="0" y="201"/>
                    </a:lnTo>
                    <a:lnTo>
                      <a:pt x="197" y="0"/>
                    </a:lnTo>
                  </a:path>
                </a:pathLst>
              </a:custGeom>
              <a:solidFill>
                <a:srgbClr val="F18C20"/>
              </a:solidFill>
              <a:ln w="3810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0">
                <a:extLst>
                  <a:ext uri="{FF2B5EF4-FFF2-40B4-BE49-F238E27FC236}">
                    <a16:creationId xmlns:a16="http://schemas.microsoft.com/office/drawing/2014/main" id="{8ACFFF07-B6D0-D371-21E9-84FE25A5A89B}"/>
                  </a:ext>
                </a:extLst>
              </p:cNvPr>
              <p:cNvSpPr>
                <a:spLocks/>
              </p:cNvSpPr>
              <p:nvPr/>
            </p:nvSpPr>
            <p:spPr bwMode="auto">
              <a:xfrm>
                <a:off x="11834813" y="220663"/>
                <a:ext cx="187325" cy="192088"/>
              </a:xfrm>
              <a:custGeom>
                <a:avLst/>
                <a:gdLst>
                  <a:gd name="T0" fmla="*/ 0 w 197"/>
                  <a:gd name="T1" fmla="*/ 201 h 201"/>
                  <a:gd name="T2" fmla="*/ 0 w 197"/>
                  <a:gd name="T3" fmla="*/ 201 h 201"/>
                  <a:gd name="T4" fmla="*/ 197 w 197"/>
                  <a:gd name="T5" fmla="*/ 0 h 201"/>
                </a:gdLst>
                <a:ahLst/>
                <a:cxnLst>
                  <a:cxn ang="0">
                    <a:pos x="T0" y="T1"/>
                  </a:cxn>
                  <a:cxn ang="0">
                    <a:pos x="T2" y="T3"/>
                  </a:cxn>
                  <a:cxn ang="0">
                    <a:pos x="T4" y="T5"/>
                  </a:cxn>
                </a:cxnLst>
                <a:rect l="0" t="0" r="r" b="b"/>
                <a:pathLst>
                  <a:path w="197" h="201">
                    <a:moveTo>
                      <a:pt x="0" y="201"/>
                    </a:moveTo>
                    <a:lnTo>
                      <a:pt x="0" y="201"/>
                    </a:lnTo>
                    <a:lnTo>
                      <a:pt x="197" y="0"/>
                    </a:lnTo>
                  </a:path>
                </a:pathLst>
              </a:custGeom>
              <a:noFill/>
              <a:ln w="381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1">
                <a:extLst>
                  <a:ext uri="{FF2B5EF4-FFF2-40B4-BE49-F238E27FC236}">
                    <a16:creationId xmlns:a16="http://schemas.microsoft.com/office/drawing/2014/main" id="{ABE304A5-9F03-1459-8AEA-CF7DD178027A}"/>
                  </a:ext>
                </a:extLst>
              </p:cNvPr>
              <p:cNvSpPr>
                <a:spLocks/>
              </p:cNvSpPr>
              <p:nvPr/>
            </p:nvSpPr>
            <p:spPr bwMode="auto">
              <a:xfrm>
                <a:off x="11918950" y="160338"/>
                <a:ext cx="163512" cy="166688"/>
              </a:xfrm>
              <a:custGeom>
                <a:avLst/>
                <a:gdLst>
                  <a:gd name="T0" fmla="*/ 0 w 171"/>
                  <a:gd name="T1" fmla="*/ 174 h 174"/>
                  <a:gd name="T2" fmla="*/ 0 w 171"/>
                  <a:gd name="T3" fmla="*/ 174 h 174"/>
                  <a:gd name="T4" fmla="*/ 171 w 171"/>
                  <a:gd name="T5" fmla="*/ 0 h 174"/>
                </a:gdLst>
                <a:ahLst/>
                <a:cxnLst>
                  <a:cxn ang="0">
                    <a:pos x="T0" y="T1"/>
                  </a:cxn>
                  <a:cxn ang="0">
                    <a:pos x="T2" y="T3"/>
                  </a:cxn>
                  <a:cxn ang="0">
                    <a:pos x="T4" y="T5"/>
                  </a:cxn>
                </a:cxnLst>
                <a:rect l="0" t="0" r="r" b="b"/>
                <a:pathLst>
                  <a:path w="171" h="174">
                    <a:moveTo>
                      <a:pt x="0" y="174"/>
                    </a:moveTo>
                    <a:lnTo>
                      <a:pt x="0" y="174"/>
                    </a:lnTo>
                    <a:lnTo>
                      <a:pt x="171" y="0"/>
                    </a:lnTo>
                  </a:path>
                </a:pathLst>
              </a:custGeom>
              <a:noFill/>
              <a:ln w="381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2">
                <a:extLst>
                  <a:ext uri="{FF2B5EF4-FFF2-40B4-BE49-F238E27FC236}">
                    <a16:creationId xmlns:a16="http://schemas.microsoft.com/office/drawing/2014/main" id="{429C7902-559F-F64C-19FB-24FCB5A17E03}"/>
                  </a:ext>
                </a:extLst>
              </p:cNvPr>
              <p:cNvSpPr>
                <a:spLocks/>
              </p:cNvSpPr>
              <p:nvPr/>
            </p:nvSpPr>
            <p:spPr bwMode="auto">
              <a:xfrm>
                <a:off x="12023726" y="79375"/>
                <a:ext cx="136525" cy="139700"/>
              </a:xfrm>
              <a:custGeom>
                <a:avLst/>
                <a:gdLst>
                  <a:gd name="T0" fmla="*/ 0 w 142"/>
                  <a:gd name="T1" fmla="*/ 145 h 145"/>
                  <a:gd name="T2" fmla="*/ 0 w 142"/>
                  <a:gd name="T3" fmla="*/ 145 h 145"/>
                  <a:gd name="T4" fmla="*/ 142 w 142"/>
                  <a:gd name="T5" fmla="*/ 0 h 145"/>
                </a:gdLst>
                <a:ahLst/>
                <a:cxnLst>
                  <a:cxn ang="0">
                    <a:pos x="T0" y="T1"/>
                  </a:cxn>
                  <a:cxn ang="0">
                    <a:pos x="T2" y="T3"/>
                  </a:cxn>
                  <a:cxn ang="0">
                    <a:pos x="T4" y="T5"/>
                  </a:cxn>
                </a:cxnLst>
                <a:rect l="0" t="0" r="r" b="b"/>
                <a:pathLst>
                  <a:path w="142" h="145">
                    <a:moveTo>
                      <a:pt x="0" y="145"/>
                    </a:moveTo>
                    <a:lnTo>
                      <a:pt x="0" y="145"/>
                    </a:lnTo>
                    <a:lnTo>
                      <a:pt x="142" y="0"/>
                    </a:lnTo>
                  </a:path>
                </a:pathLst>
              </a:custGeom>
              <a:noFill/>
              <a:ln w="381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3">
                <a:extLst>
                  <a:ext uri="{FF2B5EF4-FFF2-40B4-BE49-F238E27FC236}">
                    <a16:creationId xmlns:a16="http://schemas.microsoft.com/office/drawing/2014/main" id="{F0E3A113-B3D7-7CC9-FABE-ACCE73C832B1}"/>
                  </a:ext>
                </a:extLst>
              </p:cNvPr>
              <p:cNvSpPr>
                <a:spLocks/>
              </p:cNvSpPr>
              <p:nvPr/>
            </p:nvSpPr>
            <p:spPr bwMode="auto">
              <a:xfrm>
                <a:off x="11518901" y="214312"/>
                <a:ext cx="188912" cy="193675"/>
              </a:xfrm>
              <a:custGeom>
                <a:avLst/>
                <a:gdLst>
                  <a:gd name="T0" fmla="*/ 0 w 197"/>
                  <a:gd name="T1" fmla="*/ 201 h 201"/>
                  <a:gd name="T2" fmla="*/ 0 w 197"/>
                  <a:gd name="T3" fmla="*/ 201 h 201"/>
                  <a:gd name="T4" fmla="*/ 197 w 197"/>
                  <a:gd name="T5" fmla="*/ 0 h 201"/>
                </a:gdLst>
                <a:ahLst/>
                <a:cxnLst>
                  <a:cxn ang="0">
                    <a:pos x="T0" y="T1"/>
                  </a:cxn>
                  <a:cxn ang="0">
                    <a:pos x="T2" y="T3"/>
                  </a:cxn>
                  <a:cxn ang="0">
                    <a:pos x="T4" y="T5"/>
                  </a:cxn>
                </a:cxnLst>
                <a:rect l="0" t="0" r="r" b="b"/>
                <a:pathLst>
                  <a:path w="197" h="201">
                    <a:moveTo>
                      <a:pt x="0" y="201"/>
                    </a:moveTo>
                    <a:lnTo>
                      <a:pt x="0" y="201"/>
                    </a:lnTo>
                    <a:lnTo>
                      <a:pt x="197" y="0"/>
                    </a:lnTo>
                  </a:path>
                </a:pathLst>
              </a:custGeom>
              <a:solidFill>
                <a:srgbClr val="F18C20"/>
              </a:solidFill>
              <a:ln w="3683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4">
                <a:extLst>
                  <a:ext uri="{FF2B5EF4-FFF2-40B4-BE49-F238E27FC236}">
                    <a16:creationId xmlns:a16="http://schemas.microsoft.com/office/drawing/2014/main" id="{41E745A1-25F0-767A-9BEA-0C12B4F9B4E5}"/>
                  </a:ext>
                </a:extLst>
              </p:cNvPr>
              <p:cNvSpPr>
                <a:spLocks/>
              </p:cNvSpPr>
              <p:nvPr/>
            </p:nvSpPr>
            <p:spPr bwMode="auto">
              <a:xfrm>
                <a:off x="11669712" y="85726"/>
                <a:ext cx="163512" cy="168275"/>
              </a:xfrm>
              <a:custGeom>
                <a:avLst/>
                <a:gdLst>
                  <a:gd name="T0" fmla="*/ 0 w 171"/>
                  <a:gd name="T1" fmla="*/ 175 h 175"/>
                  <a:gd name="T2" fmla="*/ 0 w 171"/>
                  <a:gd name="T3" fmla="*/ 175 h 175"/>
                  <a:gd name="T4" fmla="*/ 171 w 171"/>
                  <a:gd name="T5" fmla="*/ 0 h 175"/>
                </a:gdLst>
                <a:ahLst/>
                <a:cxnLst>
                  <a:cxn ang="0">
                    <a:pos x="T0" y="T1"/>
                  </a:cxn>
                  <a:cxn ang="0">
                    <a:pos x="T2" y="T3"/>
                  </a:cxn>
                  <a:cxn ang="0">
                    <a:pos x="T4" y="T5"/>
                  </a:cxn>
                </a:cxnLst>
                <a:rect l="0" t="0" r="r" b="b"/>
                <a:pathLst>
                  <a:path w="171" h="175">
                    <a:moveTo>
                      <a:pt x="0" y="175"/>
                    </a:moveTo>
                    <a:lnTo>
                      <a:pt x="0" y="175"/>
                    </a:lnTo>
                    <a:lnTo>
                      <a:pt x="171" y="0"/>
                    </a:lnTo>
                  </a:path>
                </a:pathLst>
              </a:custGeom>
              <a:noFill/>
              <a:ln w="381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5">
                <a:extLst>
                  <a:ext uri="{FF2B5EF4-FFF2-40B4-BE49-F238E27FC236}">
                    <a16:creationId xmlns:a16="http://schemas.microsoft.com/office/drawing/2014/main" id="{6CD32AAC-B9FB-9E3B-2EA7-DFAB18342456}"/>
                  </a:ext>
                </a:extLst>
              </p:cNvPr>
              <p:cNvSpPr>
                <a:spLocks/>
              </p:cNvSpPr>
              <p:nvPr/>
            </p:nvSpPr>
            <p:spPr bwMode="auto">
              <a:xfrm>
                <a:off x="11607800" y="42863"/>
                <a:ext cx="42862" cy="42863"/>
              </a:xfrm>
              <a:custGeom>
                <a:avLst/>
                <a:gdLst>
                  <a:gd name="T0" fmla="*/ 0 w 44"/>
                  <a:gd name="T1" fmla="*/ 44 h 44"/>
                  <a:gd name="T2" fmla="*/ 0 w 44"/>
                  <a:gd name="T3" fmla="*/ 44 h 44"/>
                  <a:gd name="T4" fmla="*/ 44 w 44"/>
                  <a:gd name="T5" fmla="*/ 0 h 44"/>
                </a:gdLst>
                <a:ahLst/>
                <a:cxnLst>
                  <a:cxn ang="0">
                    <a:pos x="T0" y="T1"/>
                  </a:cxn>
                  <a:cxn ang="0">
                    <a:pos x="T2" y="T3"/>
                  </a:cxn>
                  <a:cxn ang="0">
                    <a:pos x="T4" y="T5"/>
                  </a:cxn>
                </a:cxnLst>
                <a:rect l="0" t="0" r="r" b="b"/>
                <a:pathLst>
                  <a:path w="44" h="44">
                    <a:moveTo>
                      <a:pt x="0" y="44"/>
                    </a:moveTo>
                    <a:lnTo>
                      <a:pt x="0" y="44"/>
                    </a:lnTo>
                    <a:lnTo>
                      <a:pt x="44" y="0"/>
                    </a:lnTo>
                  </a:path>
                </a:pathLst>
              </a:custGeom>
              <a:noFill/>
              <a:ln w="381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4" name="Rectangle 23">
            <a:extLst>
              <a:ext uri="{FF2B5EF4-FFF2-40B4-BE49-F238E27FC236}">
                <a16:creationId xmlns:a16="http://schemas.microsoft.com/office/drawing/2014/main" id="{08B9EDCA-5807-D983-82C1-753E34DD6B04}"/>
              </a:ext>
            </a:extLst>
          </p:cNvPr>
          <p:cNvSpPr/>
          <p:nvPr userDrawn="1"/>
        </p:nvSpPr>
        <p:spPr>
          <a:xfrm>
            <a:off x="755241" y="3914109"/>
            <a:ext cx="10601734" cy="108000"/>
          </a:xfrm>
          <a:prstGeom prst="rect">
            <a:avLst/>
          </a:prstGeom>
          <a:gradFill flip="none" rotWithShape="1">
            <a:gsLst>
              <a:gs pos="0">
                <a:srgbClr val="D9D8D6"/>
              </a:gs>
              <a:gs pos="50000">
                <a:schemeClr val="accent1">
                  <a:lumMod val="49000"/>
                  <a:lumOff val="51000"/>
                </a:schemeClr>
              </a:gs>
              <a:gs pos="100000">
                <a:srgbClr val="697FB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3438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52754A4-18B1-3144-8892-3D02578AC583}"/>
              </a:ext>
            </a:extLst>
          </p:cNvPr>
          <p:cNvSpPr/>
          <p:nvPr userDrawn="1"/>
        </p:nvSpPr>
        <p:spPr>
          <a:xfrm>
            <a:off x="0" y="0"/>
            <a:ext cx="12202845" cy="6858000"/>
          </a:xfrm>
          <a:prstGeom prst="rect">
            <a:avLst/>
          </a:prstGeom>
          <a:solidFill>
            <a:srgbClr val="3E4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2" name="Title 1">
            <a:extLst>
              <a:ext uri="{FF2B5EF4-FFF2-40B4-BE49-F238E27FC236}">
                <a16:creationId xmlns:a16="http://schemas.microsoft.com/office/drawing/2014/main" id="{4BB12EBF-B497-924C-BE96-BBAD27070A3D}"/>
              </a:ext>
            </a:extLst>
          </p:cNvPr>
          <p:cNvSpPr>
            <a:spLocks noGrp="1"/>
          </p:cNvSpPr>
          <p:nvPr>
            <p:ph type="title"/>
          </p:nvPr>
        </p:nvSpPr>
        <p:spPr>
          <a:xfrm>
            <a:off x="755241" y="909930"/>
            <a:ext cx="10592209" cy="2852737"/>
          </a:xfrm>
          <a:prstGeom prst="rect">
            <a:avLst/>
          </a:prstGeom>
        </p:spPr>
        <p:txBody>
          <a:bodyPr anchor="b">
            <a:normAutofit/>
          </a:bodyPr>
          <a:lstStyle>
            <a:lvl1pPr>
              <a:defRPr sz="45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8DA3EA4B-D2A3-E040-9D48-AF537354D1A9}"/>
              </a:ext>
            </a:extLst>
          </p:cNvPr>
          <p:cNvSpPr>
            <a:spLocks noGrp="1"/>
          </p:cNvSpPr>
          <p:nvPr>
            <p:ph type="body" idx="1"/>
          </p:nvPr>
        </p:nvSpPr>
        <p:spPr>
          <a:xfrm>
            <a:off x="755241" y="4361389"/>
            <a:ext cx="10592209" cy="805072"/>
          </a:xfrm>
          <a:prstGeom prst="rect">
            <a:avLst/>
          </a:prstGeom>
        </p:spPr>
        <p:txBody>
          <a:bodyPr>
            <a:normAutofit/>
          </a:bodyPr>
          <a:lstStyle>
            <a:lvl1pPr marL="0" indent="0">
              <a:buNone/>
              <a:defRPr sz="20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5" name="Group 4">
            <a:extLst>
              <a:ext uri="{FF2B5EF4-FFF2-40B4-BE49-F238E27FC236}">
                <a16:creationId xmlns:a16="http://schemas.microsoft.com/office/drawing/2014/main" id="{E6EC5C45-9396-2695-7B9E-F33FBDF0DF96}"/>
              </a:ext>
            </a:extLst>
          </p:cNvPr>
          <p:cNvGrpSpPr/>
          <p:nvPr userDrawn="1"/>
        </p:nvGrpSpPr>
        <p:grpSpPr>
          <a:xfrm>
            <a:off x="11493500" y="-11113"/>
            <a:ext cx="666751" cy="606426"/>
            <a:chOff x="11493500" y="-11113"/>
            <a:chExt cx="666751" cy="606426"/>
          </a:xfrm>
        </p:grpSpPr>
        <p:sp>
          <p:nvSpPr>
            <p:cNvPr id="11" name="Freeform 26">
              <a:extLst>
                <a:ext uri="{FF2B5EF4-FFF2-40B4-BE49-F238E27FC236}">
                  <a16:creationId xmlns:a16="http://schemas.microsoft.com/office/drawing/2014/main" id="{EF2DE0C4-A4C8-C54E-03AD-E577F886BD67}"/>
                </a:ext>
              </a:extLst>
            </p:cNvPr>
            <p:cNvSpPr>
              <a:spLocks/>
            </p:cNvSpPr>
            <p:nvPr/>
          </p:nvSpPr>
          <p:spPr bwMode="auto">
            <a:xfrm>
              <a:off x="11896725" y="-11113"/>
              <a:ext cx="188912" cy="192088"/>
            </a:xfrm>
            <a:custGeom>
              <a:avLst/>
              <a:gdLst>
                <a:gd name="T0" fmla="*/ 0 w 197"/>
                <a:gd name="T1" fmla="*/ 200 h 200"/>
                <a:gd name="T2" fmla="*/ 0 w 197"/>
                <a:gd name="T3" fmla="*/ 200 h 200"/>
                <a:gd name="T4" fmla="*/ 197 w 197"/>
                <a:gd name="T5" fmla="*/ 0 h 200"/>
              </a:gdLst>
              <a:ahLst/>
              <a:cxnLst>
                <a:cxn ang="0">
                  <a:pos x="T0" y="T1"/>
                </a:cxn>
                <a:cxn ang="0">
                  <a:pos x="T2" y="T3"/>
                </a:cxn>
                <a:cxn ang="0">
                  <a:pos x="T4" y="T5"/>
                </a:cxn>
              </a:cxnLst>
              <a:rect l="0" t="0" r="r" b="b"/>
              <a:pathLst>
                <a:path w="197" h="200">
                  <a:moveTo>
                    <a:pt x="0" y="200"/>
                  </a:moveTo>
                  <a:lnTo>
                    <a:pt x="0" y="200"/>
                  </a:lnTo>
                  <a:lnTo>
                    <a:pt x="197" y="0"/>
                  </a:lnTo>
                </a:path>
              </a:pathLst>
            </a:custGeom>
            <a:noFill/>
            <a:ln w="381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8">
              <a:extLst>
                <a:ext uri="{FF2B5EF4-FFF2-40B4-BE49-F238E27FC236}">
                  <a16:creationId xmlns:a16="http://schemas.microsoft.com/office/drawing/2014/main" id="{DCDB92B6-0C04-9F57-5B08-E2D56EF7A5D1}"/>
                </a:ext>
              </a:extLst>
            </p:cNvPr>
            <p:cNvSpPr>
              <a:spLocks/>
            </p:cNvSpPr>
            <p:nvPr/>
          </p:nvSpPr>
          <p:spPr bwMode="auto">
            <a:xfrm>
              <a:off x="11991975" y="-11113"/>
              <a:ext cx="93662" cy="96838"/>
            </a:xfrm>
            <a:custGeom>
              <a:avLst/>
              <a:gdLst>
                <a:gd name="T0" fmla="*/ 0 w 99"/>
                <a:gd name="T1" fmla="*/ 100 h 100"/>
                <a:gd name="T2" fmla="*/ 0 w 99"/>
                <a:gd name="T3" fmla="*/ 100 h 100"/>
                <a:gd name="T4" fmla="*/ 99 w 99"/>
                <a:gd name="T5" fmla="*/ 0 h 100"/>
              </a:gdLst>
              <a:ahLst/>
              <a:cxnLst>
                <a:cxn ang="0">
                  <a:pos x="T0" y="T1"/>
                </a:cxn>
                <a:cxn ang="0">
                  <a:pos x="T2" y="T3"/>
                </a:cxn>
                <a:cxn ang="0">
                  <a:pos x="T4" y="T5"/>
                </a:cxn>
              </a:cxnLst>
              <a:rect l="0" t="0" r="r" b="b"/>
              <a:pathLst>
                <a:path w="99" h="100">
                  <a:moveTo>
                    <a:pt x="0" y="100"/>
                  </a:moveTo>
                  <a:lnTo>
                    <a:pt x="0" y="100"/>
                  </a:lnTo>
                  <a:lnTo>
                    <a:pt x="99" y="0"/>
                  </a:lnTo>
                </a:path>
              </a:pathLst>
            </a:custGeom>
            <a:noFill/>
            <a:ln w="381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4" name="Group 13">
              <a:extLst>
                <a:ext uri="{FF2B5EF4-FFF2-40B4-BE49-F238E27FC236}">
                  <a16:creationId xmlns:a16="http://schemas.microsoft.com/office/drawing/2014/main" id="{365E59E7-B55A-4786-958A-245A25D71A8C}"/>
                </a:ext>
              </a:extLst>
            </p:cNvPr>
            <p:cNvGrpSpPr/>
            <p:nvPr/>
          </p:nvGrpSpPr>
          <p:grpSpPr>
            <a:xfrm>
              <a:off x="11493500" y="42863"/>
              <a:ext cx="666751" cy="552450"/>
              <a:chOff x="11493500" y="42863"/>
              <a:chExt cx="666751" cy="552450"/>
            </a:xfrm>
          </p:grpSpPr>
          <p:sp>
            <p:nvSpPr>
              <p:cNvPr id="15" name="Freeform 5">
                <a:extLst>
                  <a:ext uri="{FF2B5EF4-FFF2-40B4-BE49-F238E27FC236}">
                    <a16:creationId xmlns:a16="http://schemas.microsoft.com/office/drawing/2014/main" id="{50B78C3B-1570-23AA-1840-EFE82316F893}"/>
                  </a:ext>
                </a:extLst>
              </p:cNvPr>
              <p:cNvSpPr>
                <a:spLocks/>
              </p:cNvSpPr>
              <p:nvPr/>
            </p:nvSpPr>
            <p:spPr bwMode="auto">
              <a:xfrm>
                <a:off x="11493500" y="463550"/>
                <a:ext cx="128587" cy="131763"/>
              </a:xfrm>
              <a:custGeom>
                <a:avLst/>
                <a:gdLst>
                  <a:gd name="T0" fmla="*/ 0 w 135"/>
                  <a:gd name="T1" fmla="*/ 137 h 137"/>
                  <a:gd name="T2" fmla="*/ 0 w 135"/>
                  <a:gd name="T3" fmla="*/ 137 h 137"/>
                  <a:gd name="T4" fmla="*/ 135 w 135"/>
                  <a:gd name="T5" fmla="*/ 0 h 137"/>
                </a:gdLst>
                <a:ahLst/>
                <a:cxnLst>
                  <a:cxn ang="0">
                    <a:pos x="T0" y="T1"/>
                  </a:cxn>
                  <a:cxn ang="0">
                    <a:pos x="T2" y="T3"/>
                  </a:cxn>
                  <a:cxn ang="0">
                    <a:pos x="T4" y="T5"/>
                  </a:cxn>
                </a:cxnLst>
                <a:rect l="0" t="0" r="r" b="b"/>
                <a:pathLst>
                  <a:path w="135" h="137">
                    <a:moveTo>
                      <a:pt x="0" y="137"/>
                    </a:moveTo>
                    <a:lnTo>
                      <a:pt x="0" y="137"/>
                    </a:lnTo>
                    <a:lnTo>
                      <a:pt x="135" y="0"/>
                    </a:lnTo>
                  </a:path>
                </a:pathLst>
              </a:custGeom>
              <a:solidFill>
                <a:srgbClr val="F18C20"/>
              </a:solidFill>
              <a:ln w="3810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31">
                <a:extLst>
                  <a:ext uri="{FF2B5EF4-FFF2-40B4-BE49-F238E27FC236}">
                    <a16:creationId xmlns:a16="http://schemas.microsoft.com/office/drawing/2014/main" id="{2BC3B7DA-C2AE-415C-C65B-44716330BD1A}"/>
                  </a:ext>
                </a:extLst>
              </p:cNvPr>
              <p:cNvSpPr>
                <a:spLocks/>
              </p:cNvSpPr>
              <p:nvPr/>
            </p:nvSpPr>
            <p:spPr bwMode="auto">
              <a:xfrm>
                <a:off x="12012613" y="298450"/>
                <a:ext cx="131762" cy="133350"/>
              </a:xfrm>
              <a:custGeom>
                <a:avLst/>
                <a:gdLst>
                  <a:gd name="T0" fmla="*/ 0 w 137"/>
                  <a:gd name="T1" fmla="*/ 139 h 139"/>
                  <a:gd name="T2" fmla="*/ 0 w 137"/>
                  <a:gd name="T3" fmla="*/ 139 h 139"/>
                  <a:gd name="T4" fmla="*/ 137 w 137"/>
                  <a:gd name="T5" fmla="*/ 0 h 139"/>
                </a:gdLst>
                <a:ahLst/>
                <a:cxnLst>
                  <a:cxn ang="0">
                    <a:pos x="T0" y="T1"/>
                  </a:cxn>
                  <a:cxn ang="0">
                    <a:pos x="T2" y="T3"/>
                  </a:cxn>
                  <a:cxn ang="0">
                    <a:pos x="T4" y="T5"/>
                  </a:cxn>
                </a:cxnLst>
                <a:rect l="0" t="0" r="r" b="b"/>
                <a:pathLst>
                  <a:path w="137" h="139">
                    <a:moveTo>
                      <a:pt x="0" y="139"/>
                    </a:moveTo>
                    <a:lnTo>
                      <a:pt x="0" y="139"/>
                    </a:lnTo>
                    <a:lnTo>
                      <a:pt x="137" y="0"/>
                    </a:lnTo>
                  </a:path>
                </a:pathLst>
              </a:custGeom>
              <a:noFill/>
              <a:ln w="381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33">
                <a:extLst>
                  <a:ext uri="{FF2B5EF4-FFF2-40B4-BE49-F238E27FC236}">
                    <a16:creationId xmlns:a16="http://schemas.microsoft.com/office/drawing/2014/main" id="{584FB7AA-B686-78B6-D860-A0B5A7EC7370}"/>
                  </a:ext>
                </a:extLst>
              </p:cNvPr>
              <p:cNvSpPr>
                <a:spLocks/>
              </p:cNvSpPr>
              <p:nvPr/>
            </p:nvSpPr>
            <p:spPr bwMode="auto">
              <a:xfrm>
                <a:off x="11761788" y="293688"/>
                <a:ext cx="188912" cy="192088"/>
              </a:xfrm>
              <a:custGeom>
                <a:avLst/>
                <a:gdLst>
                  <a:gd name="T0" fmla="*/ 0 w 197"/>
                  <a:gd name="T1" fmla="*/ 201 h 201"/>
                  <a:gd name="T2" fmla="*/ 0 w 197"/>
                  <a:gd name="T3" fmla="*/ 201 h 201"/>
                  <a:gd name="T4" fmla="*/ 197 w 197"/>
                  <a:gd name="T5" fmla="*/ 0 h 201"/>
                </a:gdLst>
                <a:ahLst/>
                <a:cxnLst>
                  <a:cxn ang="0">
                    <a:pos x="T0" y="T1"/>
                  </a:cxn>
                  <a:cxn ang="0">
                    <a:pos x="T2" y="T3"/>
                  </a:cxn>
                  <a:cxn ang="0">
                    <a:pos x="T4" y="T5"/>
                  </a:cxn>
                </a:cxnLst>
                <a:rect l="0" t="0" r="r" b="b"/>
                <a:pathLst>
                  <a:path w="197" h="201">
                    <a:moveTo>
                      <a:pt x="0" y="201"/>
                    </a:moveTo>
                    <a:lnTo>
                      <a:pt x="0" y="201"/>
                    </a:lnTo>
                    <a:lnTo>
                      <a:pt x="197" y="0"/>
                    </a:lnTo>
                  </a:path>
                </a:pathLst>
              </a:custGeom>
              <a:solidFill>
                <a:srgbClr val="F18C20"/>
              </a:solidFill>
              <a:ln w="3810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0">
                <a:extLst>
                  <a:ext uri="{FF2B5EF4-FFF2-40B4-BE49-F238E27FC236}">
                    <a16:creationId xmlns:a16="http://schemas.microsoft.com/office/drawing/2014/main" id="{FE8B576D-B324-4711-7680-191F9CE48321}"/>
                  </a:ext>
                </a:extLst>
              </p:cNvPr>
              <p:cNvSpPr>
                <a:spLocks/>
              </p:cNvSpPr>
              <p:nvPr/>
            </p:nvSpPr>
            <p:spPr bwMode="auto">
              <a:xfrm>
                <a:off x="11834813" y="220663"/>
                <a:ext cx="187325" cy="192088"/>
              </a:xfrm>
              <a:custGeom>
                <a:avLst/>
                <a:gdLst>
                  <a:gd name="T0" fmla="*/ 0 w 197"/>
                  <a:gd name="T1" fmla="*/ 201 h 201"/>
                  <a:gd name="T2" fmla="*/ 0 w 197"/>
                  <a:gd name="T3" fmla="*/ 201 h 201"/>
                  <a:gd name="T4" fmla="*/ 197 w 197"/>
                  <a:gd name="T5" fmla="*/ 0 h 201"/>
                </a:gdLst>
                <a:ahLst/>
                <a:cxnLst>
                  <a:cxn ang="0">
                    <a:pos x="T0" y="T1"/>
                  </a:cxn>
                  <a:cxn ang="0">
                    <a:pos x="T2" y="T3"/>
                  </a:cxn>
                  <a:cxn ang="0">
                    <a:pos x="T4" y="T5"/>
                  </a:cxn>
                </a:cxnLst>
                <a:rect l="0" t="0" r="r" b="b"/>
                <a:pathLst>
                  <a:path w="197" h="201">
                    <a:moveTo>
                      <a:pt x="0" y="201"/>
                    </a:moveTo>
                    <a:lnTo>
                      <a:pt x="0" y="201"/>
                    </a:lnTo>
                    <a:lnTo>
                      <a:pt x="197" y="0"/>
                    </a:lnTo>
                  </a:path>
                </a:pathLst>
              </a:custGeom>
              <a:noFill/>
              <a:ln w="381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1">
                <a:extLst>
                  <a:ext uri="{FF2B5EF4-FFF2-40B4-BE49-F238E27FC236}">
                    <a16:creationId xmlns:a16="http://schemas.microsoft.com/office/drawing/2014/main" id="{8BD91F10-2FBA-2EC8-0438-04103DE7A408}"/>
                  </a:ext>
                </a:extLst>
              </p:cNvPr>
              <p:cNvSpPr>
                <a:spLocks/>
              </p:cNvSpPr>
              <p:nvPr/>
            </p:nvSpPr>
            <p:spPr bwMode="auto">
              <a:xfrm>
                <a:off x="11918950" y="160338"/>
                <a:ext cx="163512" cy="166688"/>
              </a:xfrm>
              <a:custGeom>
                <a:avLst/>
                <a:gdLst>
                  <a:gd name="T0" fmla="*/ 0 w 171"/>
                  <a:gd name="T1" fmla="*/ 174 h 174"/>
                  <a:gd name="T2" fmla="*/ 0 w 171"/>
                  <a:gd name="T3" fmla="*/ 174 h 174"/>
                  <a:gd name="T4" fmla="*/ 171 w 171"/>
                  <a:gd name="T5" fmla="*/ 0 h 174"/>
                </a:gdLst>
                <a:ahLst/>
                <a:cxnLst>
                  <a:cxn ang="0">
                    <a:pos x="T0" y="T1"/>
                  </a:cxn>
                  <a:cxn ang="0">
                    <a:pos x="T2" y="T3"/>
                  </a:cxn>
                  <a:cxn ang="0">
                    <a:pos x="T4" y="T5"/>
                  </a:cxn>
                </a:cxnLst>
                <a:rect l="0" t="0" r="r" b="b"/>
                <a:pathLst>
                  <a:path w="171" h="174">
                    <a:moveTo>
                      <a:pt x="0" y="174"/>
                    </a:moveTo>
                    <a:lnTo>
                      <a:pt x="0" y="174"/>
                    </a:lnTo>
                    <a:lnTo>
                      <a:pt x="171" y="0"/>
                    </a:lnTo>
                  </a:path>
                </a:pathLst>
              </a:custGeom>
              <a:noFill/>
              <a:ln w="381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2">
                <a:extLst>
                  <a:ext uri="{FF2B5EF4-FFF2-40B4-BE49-F238E27FC236}">
                    <a16:creationId xmlns:a16="http://schemas.microsoft.com/office/drawing/2014/main" id="{00789769-C292-5305-5344-6CD5D270FCAE}"/>
                  </a:ext>
                </a:extLst>
              </p:cNvPr>
              <p:cNvSpPr>
                <a:spLocks/>
              </p:cNvSpPr>
              <p:nvPr/>
            </p:nvSpPr>
            <p:spPr bwMode="auto">
              <a:xfrm>
                <a:off x="12023726" y="79375"/>
                <a:ext cx="136525" cy="139700"/>
              </a:xfrm>
              <a:custGeom>
                <a:avLst/>
                <a:gdLst>
                  <a:gd name="T0" fmla="*/ 0 w 142"/>
                  <a:gd name="T1" fmla="*/ 145 h 145"/>
                  <a:gd name="T2" fmla="*/ 0 w 142"/>
                  <a:gd name="T3" fmla="*/ 145 h 145"/>
                  <a:gd name="T4" fmla="*/ 142 w 142"/>
                  <a:gd name="T5" fmla="*/ 0 h 145"/>
                </a:gdLst>
                <a:ahLst/>
                <a:cxnLst>
                  <a:cxn ang="0">
                    <a:pos x="T0" y="T1"/>
                  </a:cxn>
                  <a:cxn ang="0">
                    <a:pos x="T2" y="T3"/>
                  </a:cxn>
                  <a:cxn ang="0">
                    <a:pos x="T4" y="T5"/>
                  </a:cxn>
                </a:cxnLst>
                <a:rect l="0" t="0" r="r" b="b"/>
                <a:pathLst>
                  <a:path w="142" h="145">
                    <a:moveTo>
                      <a:pt x="0" y="145"/>
                    </a:moveTo>
                    <a:lnTo>
                      <a:pt x="0" y="145"/>
                    </a:lnTo>
                    <a:lnTo>
                      <a:pt x="142" y="0"/>
                    </a:lnTo>
                  </a:path>
                </a:pathLst>
              </a:custGeom>
              <a:noFill/>
              <a:ln w="381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3">
                <a:extLst>
                  <a:ext uri="{FF2B5EF4-FFF2-40B4-BE49-F238E27FC236}">
                    <a16:creationId xmlns:a16="http://schemas.microsoft.com/office/drawing/2014/main" id="{19220412-1A85-11DA-87E9-301492C79746}"/>
                  </a:ext>
                </a:extLst>
              </p:cNvPr>
              <p:cNvSpPr>
                <a:spLocks/>
              </p:cNvSpPr>
              <p:nvPr/>
            </p:nvSpPr>
            <p:spPr bwMode="auto">
              <a:xfrm>
                <a:off x="11518901" y="214312"/>
                <a:ext cx="188912" cy="193675"/>
              </a:xfrm>
              <a:custGeom>
                <a:avLst/>
                <a:gdLst>
                  <a:gd name="T0" fmla="*/ 0 w 197"/>
                  <a:gd name="T1" fmla="*/ 201 h 201"/>
                  <a:gd name="T2" fmla="*/ 0 w 197"/>
                  <a:gd name="T3" fmla="*/ 201 h 201"/>
                  <a:gd name="T4" fmla="*/ 197 w 197"/>
                  <a:gd name="T5" fmla="*/ 0 h 201"/>
                </a:gdLst>
                <a:ahLst/>
                <a:cxnLst>
                  <a:cxn ang="0">
                    <a:pos x="T0" y="T1"/>
                  </a:cxn>
                  <a:cxn ang="0">
                    <a:pos x="T2" y="T3"/>
                  </a:cxn>
                  <a:cxn ang="0">
                    <a:pos x="T4" y="T5"/>
                  </a:cxn>
                </a:cxnLst>
                <a:rect l="0" t="0" r="r" b="b"/>
                <a:pathLst>
                  <a:path w="197" h="201">
                    <a:moveTo>
                      <a:pt x="0" y="201"/>
                    </a:moveTo>
                    <a:lnTo>
                      <a:pt x="0" y="201"/>
                    </a:lnTo>
                    <a:lnTo>
                      <a:pt x="197" y="0"/>
                    </a:lnTo>
                  </a:path>
                </a:pathLst>
              </a:custGeom>
              <a:solidFill>
                <a:srgbClr val="F18C20"/>
              </a:solidFill>
              <a:ln w="3683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4">
                <a:extLst>
                  <a:ext uri="{FF2B5EF4-FFF2-40B4-BE49-F238E27FC236}">
                    <a16:creationId xmlns:a16="http://schemas.microsoft.com/office/drawing/2014/main" id="{90D88BE3-DEFD-E1A1-60C2-CCF0E48BDFDC}"/>
                  </a:ext>
                </a:extLst>
              </p:cNvPr>
              <p:cNvSpPr>
                <a:spLocks/>
              </p:cNvSpPr>
              <p:nvPr/>
            </p:nvSpPr>
            <p:spPr bwMode="auto">
              <a:xfrm>
                <a:off x="11669712" y="85726"/>
                <a:ext cx="163512" cy="168275"/>
              </a:xfrm>
              <a:custGeom>
                <a:avLst/>
                <a:gdLst>
                  <a:gd name="T0" fmla="*/ 0 w 171"/>
                  <a:gd name="T1" fmla="*/ 175 h 175"/>
                  <a:gd name="T2" fmla="*/ 0 w 171"/>
                  <a:gd name="T3" fmla="*/ 175 h 175"/>
                  <a:gd name="T4" fmla="*/ 171 w 171"/>
                  <a:gd name="T5" fmla="*/ 0 h 175"/>
                </a:gdLst>
                <a:ahLst/>
                <a:cxnLst>
                  <a:cxn ang="0">
                    <a:pos x="T0" y="T1"/>
                  </a:cxn>
                  <a:cxn ang="0">
                    <a:pos x="T2" y="T3"/>
                  </a:cxn>
                  <a:cxn ang="0">
                    <a:pos x="T4" y="T5"/>
                  </a:cxn>
                </a:cxnLst>
                <a:rect l="0" t="0" r="r" b="b"/>
                <a:pathLst>
                  <a:path w="171" h="175">
                    <a:moveTo>
                      <a:pt x="0" y="175"/>
                    </a:moveTo>
                    <a:lnTo>
                      <a:pt x="0" y="175"/>
                    </a:lnTo>
                    <a:lnTo>
                      <a:pt x="171" y="0"/>
                    </a:lnTo>
                  </a:path>
                </a:pathLst>
              </a:custGeom>
              <a:noFill/>
              <a:ln w="381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5">
                <a:extLst>
                  <a:ext uri="{FF2B5EF4-FFF2-40B4-BE49-F238E27FC236}">
                    <a16:creationId xmlns:a16="http://schemas.microsoft.com/office/drawing/2014/main" id="{5F46F216-5B45-66B2-3BC2-1C1A37156B05}"/>
                  </a:ext>
                </a:extLst>
              </p:cNvPr>
              <p:cNvSpPr>
                <a:spLocks/>
              </p:cNvSpPr>
              <p:nvPr/>
            </p:nvSpPr>
            <p:spPr bwMode="auto">
              <a:xfrm>
                <a:off x="11607800" y="42863"/>
                <a:ext cx="42862" cy="42863"/>
              </a:xfrm>
              <a:custGeom>
                <a:avLst/>
                <a:gdLst>
                  <a:gd name="T0" fmla="*/ 0 w 44"/>
                  <a:gd name="T1" fmla="*/ 44 h 44"/>
                  <a:gd name="T2" fmla="*/ 0 w 44"/>
                  <a:gd name="T3" fmla="*/ 44 h 44"/>
                  <a:gd name="T4" fmla="*/ 44 w 44"/>
                  <a:gd name="T5" fmla="*/ 0 h 44"/>
                </a:gdLst>
                <a:ahLst/>
                <a:cxnLst>
                  <a:cxn ang="0">
                    <a:pos x="T0" y="T1"/>
                  </a:cxn>
                  <a:cxn ang="0">
                    <a:pos x="T2" y="T3"/>
                  </a:cxn>
                  <a:cxn ang="0">
                    <a:pos x="T4" y="T5"/>
                  </a:cxn>
                </a:cxnLst>
                <a:rect l="0" t="0" r="r" b="b"/>
                <a:pathLst>
                  <a:path w="44" h="44">
                    <a:moveTo>
                      <a:pt x="0" y="44"/>
                    </a:moveTo>
                    <a:lnTo>
                      <a:pt x="0" y="44"/>
                    </a:lnTo>
                    <a:lnTo>
                      <a:pt x="44" y="0"/>
                    </a:lnTo>
                  </a:path>
                </a:pathLst>
              </a:custGeom>
              <a:noFill/>
              <a:ln w="381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4" name="Rectangle 23">
            <a:extLst>
              <a:ext uri="{FF2B5EF4-FFF2-40B4-BE49-F238E27FC236}">
                <a16:creationId xmlns:a16="http://schemas.microsoft.com/office/drawing/2014/main" id="{DF7AF5B7-AA2A-9D5A-5E79-9A8461F7F6D8}"/>
              </a:ext>
            </a:extLst>
          </p:cNvPr>
          <p:cNvSpPr/>
          <p:nvPr userDrawn="1"/>
        </p:nvSpPr>
        <p:spPr>
          <a:xfrm>
            <a:off x="755241" y="3914109"/>
            <a:ext cx="10601734" cy="108000"/>
          </a:xfrm>
          <a:prstGeom prst="rect">
            <a:avLst/>
          </a:prstGeom>
          <a:gradFill flip="none" rotWithShape="1">
            <a:gsLst>
              <a:gs pos="0">
                <a:srgbClr val="D9D8D6"/>
              </a:gs>
              <a:gs pos="50000">
                <a:srgbClr val="52C5D4"/>
              </a:gs>
              <a:gs pos="100000">
                <a:srgbClr val="697FB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967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12EBF-B497-924C-BE96-BBAD27070A3D}"/>
              </a:ext>
            </a:extLst>
          </p:cNvPr>
          <p:cNvSpPr>
            <a:spLocks noGrp="1"/>
          </p:cNvSpPr>
          <p:nvPr>
            <p:ph type="title"/>
          </p:nvPr>
        </p:nvSpPr>
        <p:spPr>
          <a:xfrm>
            <a:off x="755241" y="909930"/>
            <a:ext cx="10592209" cy="2852737"/>
          </a:xfrm>
          <a:prstGeom prst="rect">
            <a:avLst/>
          </a:prstGeom>
        </p:spPr>
        <p:txBody>
          <a:bodyPr anchor="b">
            <a:normAutofit/>
          </a:bodyPr>
          <a:lstStyle>
            <a:lvl1pPr>
              <a:defRPr sz="4500" b="1">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8DA3EA4B-D2A3-E040-9D48-AF537354D1A9}"/>
              </a:ext>
            </a:extLst>
          </p:cNvPr>
          <p:cNvSpPr>
            <a:spLocks noGrp="1"/>
          </p:cNvSpPr>
          <p:nvPr>
            <p:ph type="body" idx="1"/>
          </p:nvPr>
        </p:nvSpPr>
        <p:spPr>
          <a:xfrm>
            <a:off x="755241" y="4361389"/>
            <a:ext cx="10592209" cy="805072"/>
          </a:xfrm>
          <a:prstGeom prst="rect">
            <a:avLst/>
          </a:prstGeom>
        </p:spPr>
        <p:txBody>
          <a:bodyPr>
            <a:normAutofit/>
          </a:bodyPr>
          <a:lstStyle>
            <a:lvl1pPr marL="0" indent="0">
              <a:buNone/>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900EC5D3-627D-70A7-6F1F-FD2D9265CF8A}"/>
              </a:ext>
            </a:extLst>
          </p:cNvPr>
          <p:cNvCxnSpPr>
            <a:cxnSpLocks/>
          </p:cNvCxnSpPr>
          <p:nvPr userDrawn="1"/>
        </p:nvCxnSpPr>
        <p:spPr>
          <a:xfrm>
            <a:off x="618879" y="2609820"/>
            <a:ext cx="0" cy="1093472"/>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467FDF5-4978-0BF8-3263-FD7968D2E1C2}"/>
              </a:ext>
            </a:extLst>
          </p:cNvPr>
          <p:cNvGrpSpPr/>
          <p:nvPr userDrawn="1"/>
        </p:nvGrpSpPr>
        <p:grpSpPr>
          <a:xfrm>
            <a:off x="11493500" y="-11113"/>
            <a:ext cx="666751" cy="606426"/>
            <a:chOff x="11493500" y="-11113"/>
            <a:chExt cx="666751" cy="606426"/>
          </a:xfrm>
        </p:grpSpPr>
        <p:sp>
          <p:nvSpPr>
            <p:cNvPr id="12" name="Freeform 26">
              <a:extLst>
                <a:ext uri="{FF2B5EF4-FFF2-40B4-BE49-F238E27FC236}">
                  <a16:creationId xmlns:a16="http://schemas.microsoft.com/office/drawing/2014/main" id="{E85C97ED-1D31-6116-22A7-FF888C336CAA}"/>
                </a:ext>
              </a:extLst>
            </p:cNvPr>
            <p:cNvSpPr>
              <a:spLocks/>
            </p:cNvSpPr>
            <p:nvPr/>
          </p:nvSpPr>
          <p:spPr bwMode="auto">
            <a:xfrm>
              <a:off x="11896725" y="-11113"/>
              <a:ext cx="188912" cy="192088"/>
            </a:xfrm>
            <a:custGeom>
              <a:avLst/>
              <a:gdLst>
                <a:gd name="T0" fmla="*/ 0 w 197"/>
                <a:gd name="T1" fmla="*/ 200 h 200"/>
                <a:gd name="T2" fmla="*/ 0 w 197"/>
                <a:gd name="T3" fmla="*/ 200 h 200"/>
                <a:gd name="T4" fmla="*/ 197 w 197"/>
                <a:gd name="T5" fmla="*/ 0 h 200"/>
              </a:gdLst>
              <a:ahLst/>
              <a:cxnLst>
                <a:cxn ang="0">
                  <a:pos x="T0" y="T1"/>
                </a:cxn>
                <a:cxn ang="0">
                  <a:pos x="T2" y="T3"/>
                </a:cxn>
                <a:cxn ang="0">
                  <a:pos x="T4" y="T5"/>
                </a:cxn>
              </a:cxnLst>
              <a:rect l="0" t="0" r="r" b="b"/>
              <a:pathLst>
                <a:path w="197" h="200">
                  <a:moveTo>
                    <a:pt x="0" y="200"/>
                  </a:moveTo>
                  <a:lnTo>
                    <a:pt x="0" y="200"/>
                  </a:lnTo>
                  <a:lnTo>
                    <a:pt x="197" y="0"/>
                  </a:lnTo>
                </a:path>
              </a:pathLst>
            </a:custGeom>
            <a:noFill/>
            <a:ln w="38100" cap="rnd">
              <a:solidFill>
                <a:srgbClr val="133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8">
              <a:extLst>
                <a:ext uri="{FF2B5EF4-FFF2-40B4-BE49-F238E27FC236}">
                  <a16:creationId xmlns:a16="http://schemas.microsoft.com/office/drawing/2014/main" id="{51A1F975-1D24-231D-7E57-6FE245FC5914}"/>
                </a:ext>
              </a:extLst>
            </p:cNvPr>
            <p:cNvSpPr>
              <a:spLocks/>
            </p:cNvSpPr>
            <p:nvPr/>
          </p:nvSpPr>
          <p:spPr bwMode="auto">
            <a:xfrm>
              <a:off x="11991975" y="-11113"/>
              <a:ext cx="93662" cy="96838"/>
            </a:xfrm>
            <a:custGeom>
              <a:avLst/>
              <a:gdLst>
                <a:gd name="T0" fmla="*/ 0 w 99"/>
                <a:gd name="T1" fmla="*/ 100 h 100"/>
                <a:gd name="T2" fmla="*/ 0 w 99"/>
                <a:gd name="T3" fmla="*/ 100 h 100"/>
                <a:gd name="T4" fmla="*/ 99 w 99"/>
                <a:gd name="T5" fmla="*/ 0 h 100"/>
              </a:gdLst>
              <a:ahLst/>
              <a:cxnLst>
                <a:cxn ang="0">
                  <a:pos x="T0" y="T1"/>
                </a:cxn>
                <a:cxn ang="0">
                  <a:pos x="T2" y="T3"/>
                </a:cxn>
                <a:cxn ang="0">
                  <a:pos x="T4" y="T5"/>
                </a:cxn>
              </a:cxnLst>
              <a:rect l="0" t="0" r="r" b="b"/>
              <a:pathLst>
                <a:path w="99" h="100">
                  <a:moveTo>
                    <a:pt x="0" y="100"/>
                  </a:moveTo>
                  <a:lnTo>
                    <a:pt x="0" y="100"/>
                  </a:lnTo>
                  <a:lnTo>
                    <a:pt x="99" y="0"/>
                  </a:lnTo>
                </a:path>
              </a:pathLst>
            </a:custGeom>
            <a:noFill/>
            <a:ln w="38100" cap="rnd">
              <a:solidFill>
                <a:srgbClr val="133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5" name="Group 14">
              <a:extLst>
                <a:ext uri="{FF2B5EF4-FFF2-40B4-BE49-F238E27FC236}">
                  <a16:creationId xmlns:a16="http://schemas.microsoft.com/office/drawing/2014/main" id="{C4916786-89EC-BE21-5AB2-6F24A2C4BDF7}"/>
                </a:ext>
              </a:extLst>
            </p:cNvPr>
            <p:cNvGrpSpPr/>
            <p:nvPr/>
          </p:nvGrpSpPr>
          <p:grpSpPr>
            <a:xfrm>
              <a:off x="11493500" y="42863"/>
              <a:ext cx="666751" cy="552450"/>
              <a:chOff x="11493500" y="42863"/>
              <a:chExt cx="666751" cy="552450"/>
            </a:xfrm>
          </p:grpSpPr>
          <p:sp>
            <p:nvSpPr>
              <p:cNvPr id="16" name="Freeform 5">
                <a:extLst>
                  <a:ext uri="{FF2B5EF4-FFF2-40B4-BE49-F238E27FC236}">
                    <a16:creationId xmlns:a16="http://schemas.microsoft.com/office/drawing/2014/main" id="{9F60A82A-E4D8-25B0-902B-419ECCB7A2AD}"/>
                  </a:ext>
                </a:extLst>
              </p:cNvPr>
              <p:cNvSpPr>
                <a:spLocks/>
              </p:cNvSpPr>
              <p:nvPr/>
            </p:nvSpPr>
            <p:spPr bwMode="auto">
              <a:xfrm>
                <a:off x="11493500" y="463550"/>
                <a:ext cx="128587" cy="131763"/>
              </a:xfrm>
              <a:custGeom>
                <a:avLst/>
                <a:gdLst>
                  <a:gd name="T0" fmla="*/ 0 w 135"/>
                  <a:gd name="T1" fmla="*/ 137 h 137"/>
                  <a:gd name="T2" fmla="*/ 0 w 135"/>
                  <a:gd name="T3" fmla="*/ 137 h 137"/>
                  <a:gd name="T4" fmla="*/ 135 w 135"/>
                  <a:gd name="T5" fmla="*/ 0 h 137"/>
                </a:gdLst>
                <a:ahLst/>
                <a:cxnLst>
                  <a:cxn ang="0">
                    <a:pos x="T0" y="T1"/>
                  </a:cxn>
                  <a:cxn ang="0">
                    <a:pos x="T2" y="T3"/>
                  </a:cxn>
                  <a:cxn ang="0">
                    <a:pos x="T4" y="T5"/>
                  </a:cxn>
                </a:cxnLst>
                <a:rect l="0" t="0" r="r" b="b"/>
                <a:pathLst>
                  <a:path w="135" h="137">
                    <a:moveTo>
                      <a:pt x="0" y="137"/>
                    </a:moveTo>
                    <a:lnTo>
                      <a:pt x="0" y="137"/>
                    </a:lnTo>
                    <a:lnTo>
                      <a:pt x="135" y="0"/>
                    </a:lnTo>
                  </a:path>
                </a:pathLst>
              </a:custGeom>
              <a:solidFill>
                <a:srgbClr val="F18C20"/>
              </a:solidFill>
              <a:ln w="38100" cap="rnd">
                <a:solidFill>
                  <a:srgbClr val="52C5D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31">
                <a:extLst>
                  <a:ext uri="{FF2B5EF4-FFF2-40B4-BE49-F238E27FC236}">
                    <a16:creationId xmlns:a16="http://schemas.microsoft.com/office/drawing/2014/main" id="{7187A537-F157-DB68-AFF3-B97DF8519FD2}"/>
                  </a:ext>
                </a:extLst>
              </p:cNvPr>
              <p:cNvSpPr>
                <a:spLocks/>
              </p:cNvSpPr>
              <p:nvPr/>
            </p:nvSpPr>
            <p:spPr bwMode="auto">
              <a:xfrm>
                <a:off x="12012613" y="298450"/>
                <a:ext cx="131762" cy="133350"/>
              </a:xfrm>
              <a:custGeom>
                <a:avLst/>
                <a:gdLst>
                  <a:gd name="T0" fmla="*/ 0 w 137"/>
                  <a:gd name="T1" fmla="*/ 139 h 139"/>
                  <a:gd name="T2" fmla="*/ 0 w 137"/>
                  <a:gd name="T3" fmla="*/ 139 h 139"/>
                  <a:gd name="T4" fmla="*/ 137 w 137"/>
                  <a:gd name="T5" fmla="*/ 0 h 139"/>
                </a:gdLst>
                <a:ahLst/>
                <a:cxnLst>
                  <a:cxn ang="0">
                    <a:pos x="T0" y="T1"/>
                  </a:cxn>
                  <a:cxn ang="0">
                    <a:pos x="T2" y="T3"/>
                  </a:cxn>
                  <a:cxn ang="0">
                    <a:pos x="T4" y="T5"/>
                  </a:cxn>
                </a:cxnLst>
                <a:rect l="0" t="0" r="r" b="b"/>
                <a:pathLst>
                  <a:path w="137" h="139">
                    <a:moveTo>
                      <a:pt x="0" y="139"/>
                    </a:moveTo>
                    <a:lnTo>
                      <a:pt x="0" y="139"/>
                    </a:lnTo>
                    <a:lnTo>
                      <a:pt x="137" y="0"/>
                    </a:lnTo>
                  </a:path>
                </a:pathLst>
              </a:custGeom>
              <a:noFill/>
              <a:ln w="38100" cap="rnd">
                <a:solidFill>
                  <a:srgbClr val="697FB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33">
                <a:extLst>
                  <a:ext uri="{FF2B5EF4-FFF2-40B4-BE49-F238E27FC236}">
                    <a16:creationId xmlns:a16="http://schemas.microsoft.com/office/drawing/2014/main" id="{88371DE7-583D-9B35-1E57-B5074408DDB9}"/>
                  </a:ext>
                </a:extLst>
              </p:cNvPr>
              <p:cNvSpPr>
                <a:spLocks/>
              </p:cNvSpPr>
              <p:nvPr/>
            </p:nvSpPr>
            <p:spPr bwMode="auto">
              <a:xfrm>
                <a:off x="11761788" y="293688"/>
                <a:ext cx="188912" cy="192088"/>
              </a:xfrm>
              <a:custGeom>
                <a:avLst/>
                <a:gdLst>
                  <a:gd name="T0" fmla="*/ 0 w 197"/>
                  <a:gd name="T1" fmla="*/ 201 h 201"/>
                  <a:gd name="T2" fmla="*/ 0 w 197"/>
                  <a:gd name="T3" fmla="*/ 201 h 201"/>
                  <a:gd name="T4" fmla="*/ 197 w 197"/>
                  <a:gd name="T5" fmla="*/ 0 h 201"/>
                </a:gdLst>
                <a:ahLst/>
                <a:cxnLst>
                  <a:cxn ang="0">
                    <a:pos x="T0" y="T1"/>
                  </a:cxn>
                  <a:cxn ang="0">
                    <a:pos x="T2" y="T3"/>
                  </a:cxn>
                  <a:cxn ang="0">
                    <a:pos x="T4" y="T5"/>
                  </a:cxn>
                </a:cxnLst>
                <a:rect l="0" t="0" r="r" b="b"/>
                <a:pathLst>
                  <a:path w="197" h="201">
                    <a:moveTo>
                      <a:pt x="0" y="201"/>
                    </a:moveTo>
                    <a:lnTo>
                      <a:pt x="0" y="201"/>
                    </a:lnTo>
                    <a:lnTo>
                      <a:pt x="197" y="0"/>
                    </a:lnTo>
                  </a:path>
                </a:pathLst>
              </a:custGeom>
              <a:solidFill>
                <a:srgbClr val="F18C20"/>
              </a:solidFill>
              <a:ln w="38100" cap="rnd">
                <a:solidFill>
                  <a:srgbClr val="52C5D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0">
                <a:extLst>
                  <a:ext uri="{FF2B5EF4-FFF2-40B4-BE49-F238E27FC236}">
                    <a16:creationId xmlns:a16="http://schemas.microsoft.com/office/drawing/2014/main" id="{76DA562C-DF94-41F1-1008-5D0375A162B1}"/>
                  </a:ext>
                </a:extLst>
              </p:cNvPr>
              <p:cNvSpPr>
                <a:spLocks/>
              </p:cNvSpPr>
              <p:nvPr/>
            </p:nvSpPr>
            <p:spPr bwMode="auto">
              <a:xfrm>
                <a:off x="11834813" y="220663"/>
                <a:ext cx="187325" cy="192088"/>
              </a:xfrm>
              <a:custGeom>
                <a:avLst/>
                <a:gdLst>
                  <a:gd name="T0" fmla="*/ 0 w 197"/>
                  <a:gd name="T1" fmla="*/ 201 h 201"/>
                  <a:gd name="T2" fmla="*/ 0 w 197"/>
                  <a:gd name="T3" fmla="*/ 201 h 201"/>
                  <a:gd name="T4" fmla="*/ 197 w 197"/>
                  <a:gd name="T5" fmla="*/ 0 h 201"/>
                </a:gdLst>
                <a:ahLst/>
                <a:cxnLst>
                  <a:cxn ang="0">
                    <a:pos x="T0" y="T1"/>
                  </a:cxn>
                  <a:cxn ang="0">
                    <a:pos x="T2" y="T3"/>
                  </a:cxn>
                  <a:cxn ang="0">
                    <a:pos x="T4" y="T5"/>
                  </a:cxn>
                </a:cxnLst>
                <a:rect l="0" t="0" r="r" b="b"/>
                <a:pathLst>
                  <a:path w="197" h="201">
                    <a:moveTo>
                      <a:pt x="0" y="201"/>
                    </a:moveTo>
                    <a:lnTo>
                      <a:pt x="0" y="201"/>
                    </a:lnTo>
                    <a:lnTo>
                      <a:pt x="197" y="0"/>
                    </a:lnTo>
                  </a:path>
                </a:pathLst>
              </a:custGeom>
              <a:noFill/>
              <a:ln w="38100" cap="rnd">
                <a:solidFill>
                  <a:srgbClr val="697FB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1">
                <a:extLst>
                  <a:ext uri="{FF2B5EF4-FFF2-40B4-BE49-F238E27FC236}">
                    <a16:creationId xmlns:a16="http://schemas.microsoft.com/office/drawing/2014/main" id="{2B38398D-8826-6677-A808-39CC1858EB59}"/>
                  </a:ext>
                </a:extLst>
              </p:cNvPr>
              <p:cNvSpPr>
                <a:spLocks/>
              </p:cNvSpPr>
              <p:nvPr/>
            </p:nvSpPr>
            <p:spPr bwMode="auto">
              <a:xfrm>
                <a:off x="11918950" y="160338"/>
                <a:ext cx="163512" cy="166688"/>
              </a:xfrm>
              <a:custGeom>
                <a:avLst/>
                <a:gdLst>
                  <a:gd name="T0" fmla="*/ 0 w 171"/>
                  <a:gd name="T1" fmla="*/ 174 h 174"/>
                  <a:gd name="T2" fmla="*/ 0 w 171"/>
                  <a:gd name="T3" fmla="*/ 174 h 174"/>
                  <a:gd name="T4" fmla="*/ 171 w 171"/>
                  <a:gd name="T5" fmla="*/ 0 h 174"/>
                </a:gdLst>
                <a:ahLst/>
                <a:cxnLst>
                  <a:cxn ang="0">
                    <a:pos x="T0" y="T1"/>
                  </a:cxn>
                  <a:cxn ang="0">
                    <a:pos x="T2" y="T3"/>
                  </a:cxn>
                  <a:cxn ang="0">
                    <a:pos x="T4" y="T5"/>
                  </a:cxn>
                </a:cxnLst>
                <a:rect l="0" t="0" r="r" b="b"/>
                <a:pathLst>
                  <a:path w="171" h="174">
                    <a:moveTo>
                      <a:pt x="0" y="174"/>
                    </a:moveTo>
                    <a:lnTo>
                      <a:pt x="0" y="174"/>
                    </a:lnTo>
                    <a:lnTo>
                      <a:pt x="171" y="0"/>
                    </a:lnTo>
                  </a:path>
                </a:pathLst>
              </a:custGeom>
              <a:noFill/>
              <a:ln w="38100" cap="rnd">
                <a:solidFill>
                  <a:srgbClr val="3F5F7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2">
                <a:extLst>
                  <a:ext uri="{FF2B5EF4-FFF2-40B4-BE49-F238E27FC236}">
                    <a16:creationId xmlns:a16="http://schemas.microsoft.com/office/drawing/2014/main" id="{051D1FE0-8E41-8538-0C64-D3CA7E54421D}"/>
                  </a:ext>
                </a:extLst>
              </p:cNvPr>
              <p:cNvSpPr>
                <a:spLocks/>
              </p:cNvSpPr>
              <p:nvPr/>
            </p:nvSpPr>
            <p:spPr bwMode="auto">
              <a:xfrm>
                <a:off x="12023726" y="79375"/>
                <a:ext cx="136525" cy="139700"/>
              </a:xfrm>
              <a:custGeom>
                <a:avLst/>
                <a:gdLst>
                  <a:gd name="T0" fmla="*/ 0 w 142"/>
                  <a:gd name="T1" fmla="*/ 145 h 145"/>
                  <a:gd name="T2" fmla="*/ 0 w 142"/>
                  <a:gd name="T3" fmla="*/ 145 h 145"/>
                  <a:gd name="T4" fmla="*/ 142 w 142"/>
                  <a:gd name="T5" fmla="*/ 0 h 145"/>
                </a:gdLst>
                <a:ahLst/>
                <a:cxnLst>
                  <a:cxn ang="0">
                    <a:pos x="T0" y="T1"/>
                  </a:cxn>
                  <a:cxn ang="0">
                    <a:pos x="T2" y="T3"/>
                  </a:cxn>
                  <a:cxn ang="0">
                    <a:pos x="T4" y="T5"/>
                  </a:cxn>
                </a:cxnLst>
                <a:rect l="0" t="0" r="r" b="b"/>
                <a:pathLst>
                  <a:path w="142" h="145">
                    <a:moveTo>
                      <a:pt x="0" y="145"/>
                    </a:moveTo>
                    <a:lnTo>
                      <a:pt x="0" y="145"/>
                    </a:lnTo>
                    <a:lnTo>
                      <a:pt x="142" y="0"/>
                    </a:lnTo>
                  </a:path>
                </a:pathLst>
              </a:custGeom>
              <a:noFill/>
              <a:ln w="38100" cap="rnd">
                <a:solidFill>
                  <a:srgbClr val="10313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3">
                <a:extLst>
                  <a:ext uri="{FF2B5EF4-FFF2-40B4-BE49-F238E27FC236}">
                    <a16:creationId xmlns:a16="http://schemas.microsoft.com/office/drawing/2014/main" id="{28EBB8C1-4F93-713D-D6B0-BD5ED8AF4B32}"/>
                  </a:ext>
                </a:extLst>
              </p:cNvPr>
              <p:cNvSpPr>
                <a:spLocks/>
              </p:cNvSpPr>
              <p:nvPr/>
            </p:nvSpPr>
            <p:spPr bwMode="auto">
              <a:xfrm>
                <a:off x="11518901" y="214312"/>
                <a:ext cx="188912" cy="193675"/>
              </a:xfrm>
              <a:custGeom>
                <a:avLst/>
                <a:gdLst>
                  <a:gd name="T0" fmla="*/ 0 w 197"/>
                  <a:gd name="T1" fmla="*/ 201 h 201"/>
                  <a:gd name="T2" fmla="*/ 0 w 197"/>
                  <a:gd name="T3" fmla="*/ 201 h 201"/>
                  <a:gd name="T4" fmla="*/ 197 w 197"/>
                  <a:gd name="T5" fmla="*/ 0 h 201"/>
                </a:gdLst>
                <a:ahLst/>
                <a:cxnLst>
                  <a:cxn ang="0">
                    <a:pos x="T0" y="T1"/>
                  </a:cxn>
                  <a:cxn ang="0">
                    <a:pos x="T2" y="T3"/>
                  </a:cxn>
                  <a:cxn ang="0">
                    <a:pos x="T4" y="T5"/>
                  </a:cxn>
                </a:cxnLst>
                <a:rect l="0" t="0" r="r" b="b"/>
                <a:pathLst>
                  <a:path w="197" h="201">
                    <a:moveTo>
                      <a:pt x="0" y="201"/>
                    </a:moveTo>
                    <a:lnTo>
                      <a:pt x="0" y="201"/>
                    </a:lnTo>
                    <a:lnTo>
                      <a:pt x="197" y="0"/>
                    </a:lnTo>
                  </a:path>
                </a:pathLst>
              </a:custGeom>
              <a:solidFill>
                <a:srgbClr val="F18C20"/>
              </a:solidFill>
              <a:ln w="36830" cap="rnd">
                <a:solidFill>
                  <a:srgbClr val="52C5D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14">
                <a:extLst>
                  <a:ext uri="{FF2B5EF4-FFF2-40B4-BE49-F238E27FC236}">
                    <a16:creationId xmlns:a16="http://schemas.microsoft.com/office/drawing/2014/main" id="{B24BDB8E-924B-8D0F-8E34-4B7D631B5E15}"/>
                  </a:ext>
                </a:extLst>
              </p:cNvPr>
              <p:cNvSpPr>
                <a:spLocks/>
              </p:cNvSpPr>
              <p:nvPr/>
            </p:nvSpPr>
            <p:spPr bwMode="auto">
              <a:xfrm>
                <a:off x="11669712" y="85726"/>
                <a:ext cx="163512" cy="168275"/>
              </a:xfrm>
              <a:custGeom>
                <a:avLst/>
                <a:gdLst>
                  <a:gd name="T0" fmla="*/ 0 w 171"/>
                  <a:gd name="T1" fmla="*/ 175 h 175"/>
                  <a:gd name="T2" fmla="*/ 0 w 171"/>
                  <a:gd name="T3" fmla="*/ 175 h 175"/>
                  <a:gd name="T4" fmla="*/ 171 w 171"/>
                  <a:gd name="T5" fmla="*/ 0 h 175"/>
                </a:gdLst>
                <a:ahLst/>
                <a:cxnLst>
                  <a:cxn ang="0">
                    <a:pos x="T0" y="T1"/>
                  </a:cxn>
                  <a:cxn ang="0">
                    <a:pos x="T2" y="T3"/>
                  </a:cxn>
                  <a:cxn ang="0">
                    <a:pos x="T4" y="T5"/>
                  </a:cxn>
                </a:cxnLst>
                <a:rect l="0" t="0" r="r" b="b"/>
                <a:pathLst>
                  <a:path w="171" h="175">
                    <a:moveTo>
                      <a:pt x="0" y="175"/>
                    </a:moveTo>
                    <a:lnTo>
                      <a:pt x="0" y="175"/>
                    </a:lnTo>
                    <a:lnTo>
                      <a:pt x="171" y="0"/>
                    </a:lnTo>
                  </a:path>
                </a:pathLst>
              </a:custGeom>
              <a:noFill/>
              <a:ln w="38100" cap="rnd">
                <a:solidFill>
                  <a:srgbClr val="D9D8D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5">
                <a:extLst>
                  <a:ext uri="{FF2B5EF4-FFF2-40B4-BE49-F238E27FC236}">
                    <a16:creationId xmlns:a16="http://schemas.microsoft.com/office/drawing/2014/main" id="{E5CD4D6D-05EA-D9BD-1B8B-7E0DF8A82506}"/>
                  </a:ext>
                </a:extLst>
              </p:cNvPr>
              <p:cNvSpPr>
                <a:spLocks/>
              </p:cNvSpPr>
              <p:nvPr/>
            </p:nvSpPr>
            <p:spPr bwMode="auto">
              <a:xfrm>
                <a:off x="11607800" y="42863"/>
                <a:ext cx="42862" cy="42863"/>
              </a:xfrm>
              <a:custGeom>
                <a:avLst/>
                <a:gdLst>
                  <a:gd name="T0" fmla="*/ 0 w 44"/>
                  <a:gd name="T1" fmla="*/ 44 h 44"/>
                  <a:gd name="T2" fmla="*/ 0 w 44"/>
                  <a:gd name="T3" fmla="*/ 44 h 44"/>
                  <a:gd name="T4" fmla="*/ 44 w 44"/>
                  <a:gd name="T5" fmla="*/ 0 h 44"/>
                </a:gdLst>
                <a:ahLst/>
                <a:cxnLst>
                  <a:cxn ang="0">
                    <a:pos x="T0" y="T1"/>
                  </a:cxn>
                  <a:cxn ang="0">
                    <a:pos x="T2" y="T3"/>
                  </a:cxn>
                  <a:cxn ang="0">
                    <a:pos x="T4" y="T5"/>
                  </a:cxn>
                </a:cxnLst>
                <a:rect l="0" t="0" r="r" b="b"/>
                <a:pathLst>
                  <a:path w="44" h="44">
                    <a:moveTo>
                      <a:pt x="0" y="44"/>
                    </a:moveTo>
                    <a:lnTo>
                      <a:pt x="0" y="44"/>
                    </a:lnTo>
                    <a:lnTo>
                      <a:pt x="44" y="0"/>
                    </a:lnTo>
                  </a:path>
                </a:pathLst>
              </a:custGeom>
              <a:noFill/>
              <a:ln w="38100" cap="rnd">
                <a:solidFill>
                  <a:srgbClr val="D9D8D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9" name="Text Placeholder 4">
            <a:extLst>
              <a:ext uri="{FF2B5EF4-FFF2-40B4-BE49-F238E27FC236}">
                <a16:creationId xmlns:a16="http://schemas.microsoft.com/office/drawing/2014/main" id="{75ACF4E8-4A30-92B5-DBFA-1FEE9D18CEE0}"/>
              </a:ext>
            </a:extLst>
          </p:cNvPr>
          <p:cNvSpPr>
            <a:spLocks noGrp="1"/>
          </p:cNvSpPr>
          <p:nvPr>
            <p:ph type="body" sz="quarter" idx="13" hasCustomPrompt="1"/>
          </p:nvPr>
        </p:nvSpPr>
        <p:spPr>
          <a:xfrm>
            <a:off x="865239" y="6456819"/>
            <a:ext cx="7973961" cy="215444"/>
          </a:xfrm>
          <a:prstGeom prst="rect">
            <a:avLst/>
          </a:prstGeom>
        </p:spPr>
        <p:txBody>
          <a:bodyPr wrap="square" anchor="b" anchorCtr="0">
            <a:spAutoFit/>
          </a:bodyPr>
          <a:lstStyle>
            <a:lvl1pPr marL="0" indent="0">
              <a:lnSpc>
                <a:spcPct val="100000"/>
              </a:lnSpc>
              <a:spcBef>
                <a:spcPts val="0"/>
              </a:spcBef>
              <a:buFont typeface="Arial" panose="020B0604020202020204" pitchFamily="34" charset="0"/>
              <a:buNone/>
              <a:defRPr sz="800">
                <a:solidFill>
                  <a:schemeClr val="tx1">
                    <a:lumMod val="50000"/>
                    <a:lumOff val="50000"/>
                  </a:schemeClr>
                </a:solidFill>
              </a:defRPr>
            </a:lvl1pPr>
          </a:lstStyle>
          <a:p>
            <a:pPr lvl="0"/>
            <a:r>
              <a:rPr lang="en-US" dirty="0"/>
              <a:t>Footnotes</a:t>
            </a:r>
          </a:p>
        </p:txBody>
      </p:sp>
    </p:spTree>
    <p:extLst>
      <p:ext uri="{BB962C8B-B14F-4D97-AF65-F5344CB8AC3E}">
        <p14:creationId xmlns:p14="http://schemas.microsoft.com/office/powerpoint/2010/main" val="3652438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AF2AE8-DBD6-D501-D004-4FDEE46D69AE}"/>
              </a:ext>
            </a:extLst>
          </p:cNvPr>
          <p:cNvSpPr>
            <a:spLocks noGrp="1"/>
          </p:cNvSpPr>
          <p:nvPr>
            <p:ph type="title"/>
          </p:nvPr>
        </p:nvSpPr>
        <p:spPr>
          <a:xfrm>
            <a:off x="525798" y="247536"/>
            <a:ext cx="11128248" cy="78638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F988FBE-11C7-8E0D-7109-83ABD5D44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C7718F79-99EE-AE73-6A60-69F647C79E1F}"/>
              </a:ext>
            </a:extLst>
          </p:cNvPr>
          <p:cNvSpPr txBox="1">
            <a:spLocks/>
          </p:cNvSpPr>
          <p:nvPr userDrawn="1"/>
        </p:nvSpPr>
        <p:spPr>
          <a:xfrm>
            <a:off x="9840267" y="6444945"/>
            <a:ext cx="2302936" cy="215444"/>
          </a:xfrm>
          <a:prstGeom prst="rect">
            <a:avLst/>
          </a:prstGeom>
        </p:spPr>
        <p:txBody>
          <a:bodyPr wrap="square" anchor="b" anchorCtr="0">
            <a:spAutoFit/>
          </a:bodyPr>
          <a:lstStyle>
            <a:lvl1pPr marL="0" indent="0" algn="r" defTabSz="914400" rtl="0" eaLnBrk="1" latinLnBrk="0" hangingPunct="1">
              <a:lnSpc>
                <a:spcPct val="100000"/>
              </a:lnSpc>
              <a:spcBef>
                <a:spcPts val="0"/>
              </a:spcBef>
              <a:buFont typeface="Arial" panose="020B0604020202020204" pitchFamily="34" charset="0"/>
              <a:buNone/>
              <a:defRPr sz="900" kern="120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F43CEAA7-617D-4B4C-810B-8E24B715E737}" type="slidenum">
              <a:rPr lang="en-US" sz="800" smtClean="0"/>
              <a:pPr/>
              <a:t>‹#›</a:t>
            </a:fld>
            <a:r>
              <a:rPr lang="en-US" sz="800" dirty="0"/>
              <a:t> </a:t>
            </a:r>
          </a:p>
        </p:txBody>
      </p:sp>
      <p:sp>
        <p:nvSpPr>
          <p:cNvPr id="4" name="Rectangle 3">
            <a:extLst>
              <a:ext uri="{FF2B5EF4-FFF2-40B4-BE49-F238E27FC236}">
                <a16:creationId xmlns:a16="http://schemas.microsoft.com/office/drawing/2014/main" id="{1E8A7712-9AB6-2D16-570B-5EB162E3CE4B}"/>
              </a:ext>
            </a:extLst>
          </p:cNvPr>
          <p:cNvSpPr/>
          <p:nvPr userDrawn="1"/>
        </p:nvSpPr>
        <p:spPr>
          <a:xfrm>
            <a:off x="0" y="6754233"/>
            <a:ext cx="12192000" cy="108000"/>
          </a:xfrm>
          <a:prstGeom prst="rect">
            <a:avLst/>
          </a:prstGeom>
          <a:gradFill flip="none" rotWithShape="1">
            <a:gsLst>
              <a:gs pos="0">
                <a:srgbClr val="D9D8D6"/>
              </a:gs>
              <a:gs pos="50000">
                <a:srgbClr val="52C5D4"/>
              </a:gs>
              <a:gs pos="100000">
                <a:srgbClr val="697FB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85784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49" r:id="rId5"/>
    <p:sldLayoutId id="2147483671" r:id="rId6"/>
    <p:sldLayoutId id="2147483665" r:id="rId7"/>
    <p:sldLayoutId id="2147483664" r:id="rId8"/>
    <p:sldLayoutId id="2147483666" r:id="rId9"/>
    <p:sldLayoutId id="2147483669" r:id="rId10"/>
    <p:sldLayoutId id="2147483650" r:id="rId11"/>
    <p:sldLayoutId id="2147483652" r:id="rId12"/>
    <p:sldLayoutId id="2147483653" r:id="rId13"/>
    <p:sldLayoutId id="2147483654" r:id="rId14"/>
    <p:sldLayoutId id="2147483655" r:id="rId15"/>
    <p:sldLayoutId id="2147483668" r:id="rId16"/>
  </p:sldLayoutIdLst>
  <p:txStyles>
    <p:titleStyle>
      <a:lvl1pPr algn="l" defTabSz="914400" rtl="0" eaLnBrk="1" latinLnBrk="0" hangingPunct="1">
        <a:lnSpc>
          <a:spcPct val="90000"/>
        </a:lnSpc>
        <a:spcBef>
          <a:spcPct val="0"/>
        </a:spcBef>
        <a:buNone/>
        <a:defRPr sz="28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4.xml"/><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chart" Target="../charts/chart11.xml"/><Relationship Id="rId7" Type="http://schemas.openxmlformats.org/officeDocument/2006/relationships/diagramQuickStyle" Target="../diagrams/quickStyle3.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chart" Target="../charts/chart13.xml"/><Relationship Id="rId4" Type="http://schemas.openxmlformats.org/officeDocument/2006/relationships/chart" Target="../charts/chart12.xml"/><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chart" Target="../charts/chart1.xml"/><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chart" Target="../charts/chart3.xml"/><Relationship Id="rId4" Type="http://schemas.openxmlformats.org/officeDocument/2006/relationships/chart" Target="../charts/chart2.xm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4.xml"/><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chart" Target="../charts/chart4.xml"/><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chart" Target="../charts/chart6.xml"/><Relationship Id="rId4" Type="http://schemas.openxmlformats.org/officeDocument/2006/relationships/chart" Target="../charts/chart5.xml"/><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901AC-D8F3-AEEE-69FE-3BA9A66EB688}"/>
              </a:ext>
            </a:extLst>
          </p:cNvPr>
          <p:cNvSpPr>
            <a:spLocks noGrp="1"/>
          </p:cNvSpPr>
          <p:nvPr>
            <p:ph type="ctrTitle"/>
          </p:nvPr>
        </p:nvSpPr>
        <p:spPr/>
        <p:txBody>
          <a:bodyPr/>
          <a:lstStyle/>
          <a:p>
            <a:r>
              <a:rPr lang="en-GB" dirty="0"/>
              <a:t>Immediate Post-Live Outcomes Report</a:t>
            </a:r>
          </a:p>
        </p:txBody>
      </p:sp>
      <p:sp>
        <p:nvSpPr>
          <p:cNvPr id="3" name="Subtitle 2">
            <a:extLst>
              <a:ext uri="{FF2B5EF4-FFF2-40B4-BE49-F238E27FC236}">
                <a16:creationId xmlns:a16="http://schemas.microsoft.com/office/drawing/2014/main" id="{A77DA6FC-44C7-D489-6914-DE5D9241421F}"/>
              </a:ext>
            </a:extLst>
          </p:cNvPr>
          <p:cNvSpPr>
            <a:spLocks noGrp="1"/>
          </p:cNvSpPr>
          <p:nvPr>
            <p:ph type="subTitle" idx="1"/>
          </p:nvPr>
        </p:nvSpPr>
        <p:spPr/>
        <p:txBody>
          <a:bodyPr>
            <a:normAutofit fontScale="92500" lnSpcReduction="20000"/>
          </a:bodyPr>
          <a:lstStyle/>
          <a:p>
            <a:r>
              <a:rPr lang="en-US" dirty="0"/>
              <a:t>This template is merely an example of elements to include in an outcomes report. Please utilize this opportunity to highlight your insights and findings in the most impactful format you deem appropriate for any live activity.</a:t>
            </a:r>
          </a:p>
          <a:p>
            <a:endParaRPr lang="en-US" dirty="0"/>
          </a:p>
          <a:p>
            <a:r>
              <a:rPr lang="en-US" dirty="0"/>
              <a:t>To be completed 14 days after the live activity.</a:t>
            </a:r>
          </a:p>
        </p:txBody>
      </p:sp>
    </p:spTree>
    <p:extLst>
      <p:ext uri="{BB962C8B-B14F-4D97-AF65-F5344CB8AC3E}">
        <p14:creationId xmlns:p14="http://schemas.microsoft.com/office/powerpoint/2010/main" val="521530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B868B-F269-7252-29A2-ADE880829FA9}"/>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8B36D545-215A-B32D-A679-1550A7ECCB7D}"/>
              </a:ext>
            </a:extLst>
          </p:cNvPr>
          <p:cNvSpPr>
            <a:spLocks noGrp="1"/>
          </p:cNvSpPr>
          <p:nvPr>
            <p:ph type="title"/>
          </p:nvPr>
        </p:nvSpPr>
        <p:spPr/>
        <p:txBody>
          <a:bodyPr>
            <a:normAutofit fontScale="90000"/>
          </a:bodyPr>
          <a:lstStyle/>
          <a:p>
            <a:r>
              <a:rPr lang="en-US" dirty="0"/>
              <a:t>Outcomes Report - Grant ID: [xxx]</a:t>
            </a:r>
            <a:br>
              <a:rPr lang="en-US" dirty="0"/>
            </a:br>
            <a:r>
              <a:rPr lang="en-US" dirty="0"/>
              <a:t>Key insights</a:t>
            </a:r>
          </a:p>
        </p:txBody>
      </p:sp>
      <p:sp>
        <p:nvSpPr>
          <p:cNvPr id="4" name="Rectangle: Rounded Corners 3">
            <a:extLst>
              <a:ext uri="{FF2B5EF4-FFF2-40B4-BE49-F238E27FC236}">
                <a16:creationId xmlns:a16="http://schemas.microsoft.com/office/drawing/2014/main" id="{CB22424E-5F3F-E53E-8330-55A91BDDE414}"/>
              </a:ext>
            </a:extLst>
          </p:cNvPr>
          <p:cNvSpPr/>
          <p:nvPr/>
        </p:nvSpPr>
        <p:spPr>
          <a:xfrm>
            <a:off x="164284" y="1248650"/>
            <a:ext cx="5931715" cy="2622309"/>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b="1">
              <a:cs typeface="Arial"/>
            </a:endParaRPr>
          </a:p>
          <a:p>
            <a:endParaRPr lang="en-US" sz="1000" b="1"/>
          </a:p>
          <a:p>
            <a:endParaRPr lang="en-US" sz="1000" b="1"/>
          </a:p>
          <a:p>
            <a:endParaRPr lang="en-US" sz="900"/>
          </a:p>
          <a:p>
            <a:endParaRPr lang="en-US" sz="900"/>
          </a:p>
          <a:p>
            <a:endParaRPr lang="en-US" sz="900"/>
          </a:p>
          <a:p>
            <a:endParaRPr lang="en-GB" sz="900"/>
          </a:p>
        </p:txBody>
      </p:sp>
      <p:sp>
        <p:nvSpPr>
          <p:cNvPr id="5" name="Rectangle: Rounded Corners 4">
            <a:extLst>
              <a:ext uri="{FF2B5EF4-FFF2-40B4-BE49-F238E27FC236}">
                <a16:creationId xmlns:a16="http://schemas.microsoft.com/office/drawing/2014/main" id="{1712A4B9-D62A-2A4E-0C98-5D447549C6F4}"/>
              </a:ext>
            </a:extLst>
          </p:cNvPr>
          <p:cNvSpPr/>
          <p:nvPr/>
        </p:nvSpPr>
        <p:spPr>
          <a:xfrm>
            <a:off x="259620" y="1639263"/>
            <a:ext cx="5694140" cy="213516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r>
              <a:rPr lang="en-US" sz="1400">
                <a:solidFill>
                  <a:srgbClr val="595A59"/>
                </a:solidFill>
                <a:cs typeface="Arial" panose="020B0604020202020204"/>
              </a:rPr>
              <a:t>Change 1</a:t>
            </a: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Change 2</a:t>
            </a: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Change 3</a:t>
            </a:r>
          </a:p>
          <a:p>
            <a:pPr marL="285750" indent="-285750">
              <a:buFont typeface="+mj-lt"/>
              <a:buAutoNum type="arabicPeriod"/>
            </a:pPr>
            <a:endParaRPr lang="en-US" sz="800" b="1">
              <a:solidFill>
                <a:srgbClr val="595A59"/>
              </a:solidFill>
              <a:cs typeface="Arial" panose="020B0604020202020204"/>
            </a:endParaRPr>
          </a:p>
        </p:txBody>
      </p:sp>
      <p:sp>
        <p:nvSpPr>
          <p:cNvPr id="6" name="TextBox 5">
            <a:extLst>
              <a:ext uri="{FF2B5EF4-FFF2-40B4-BE49-F238E27FC236}">
                <a16:creationId xmlns:a16="http://schemas.microsoft.com/office/drawing/2014/main" id="{7B37E7A3-FE67-A217-81DB-A2807676DA96}"/>
              </a:ext>
            </a:extLst>
          </p:cNvPr>
          <p:cNvSpPr txBox="1"/>
          <p:nvPr/>
        </p:nvSpPr>
        <p:spPr>
          <a:xfrm>
            <a:off x="391969" y="1261112"/>
            <a:ext cx="5233749" cy="307777"/>
          </a:xfrm>
          <a:prstGeom prst="rect">
            <a:avLst/>
          </a:prstGeom>
          <a:effectLst/>
        </p:spPr>
        <p:txBody>
          <a:bodyPr vert="horz" wrap="square" lIns="91440" tIns="45720" rIns="91440" bIns="45720" rtlCol="0" anchor="b">
            <a:spAutoFit/>
          </a:bodyPr>
          <a:lstStyle/>
          <a:p>
            <a:r>
              <a:rPr lang="en-US" sz="1400" b="1">
                <a:solidFill>
                  <a:schemeClr val="bg1"/>
                </a:solidFill>
                <a:latin typeface="+mj-lt"/>
              </a:rPr>
              <a:t>Top 3 Knowledge changes</a:t>
            </a:r>
            <a:endParaRPr lang="en-GB" sz="1600">
              <a:solidFill>
                <a:schemeClr val="bg1"/>
              </a:solidFill>
              <a:latin typeface="+mn-lt"/>
            </a:endParaRPr>
          </a:p>
        </p:txBody>
      </p:sp>
      <p:sp>
        <p:nvSpPr>
          <p:cNvPr id="7" name="Rectangle: Rounded Corners 6">
            <a:extLst>
              <a:ext uri="{FF2B5EF4-FFF2-40B4-BE49-F238E27FC236}">
                <a16:creationId xmlns:a16="http://schemas.microsoft.com/office/drawing/2014/main" id="{8197573C-906A-5C64-CF7A-89CDB0C90D77}"/>
              </a:ext>
            </a:extLst>
          </p:cNvPr>
          <p:cNvSpPr/>
          <p:nvPr/>
        </p:nvSpPr>
        <p:spPr>
          <a:xfrm>
            <a:off x="164284" y="4011706"/>
            <a:ext cx="5931715" cy="2780851"/>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b="1">
              <a:cs typeface="Arial"/>
            </a:endParaRPr>
          </a:p>
          <a:p>
            <a:endParaRPr lang="en-US" sz="1000" b="1"/>
          </a:p>
          <a:p>
            <a:endParaRPr lang="en-US" sz="1000" b="1"/>
          </a:p>
          <a:p>
            <a:endParaRPr lang="en-US" sz="900"/>
          </a:p>
          <a:p>
            <a:endParaRPr lang="en-US" sz="900"/>
          </a:p>
          <a:p>
            <a:endParaRPr lang="en-US" sz="900"/>
          </a:p>
          <a:p>
            <a:endParaRPr lang="en-GB" sz="900"/>
          </a:p>
        </p:txBody>
      </p:sp>
      <p:sp>
        <p:nvSpPr>
          <p:cNvPr id="8" name="Rectangle: Rounded Corners 7">
            <a:extLst>
              <a:ext uri="{FF2B5EF4-FFF2-40B4-BE49-F238E27FC236}">
                <a16:creationId xmlns:a16="http://schemas.microsoft.com/office/drawing/2014/main" id="{564019FD-7483-DEFA-63B0-4934D7A30423}"/>
              </a:ext>
            </a:extLst>
          </p:cNvPr>
          <p:cNvSpPr/>
          <p:nvPr/>
        </p:nvSpPr>
        <p:spPr>
          <a:xfrm>
            <a:off x="259620" y="4364173"/>
            <a:ext cx="5694140" cy="235612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r>
              <a:rPr lang="en-US" sz="1400">
                <a:solidFill>
                  <a:srgbClr val="595A59"/>
                </a:solidFill>
                <a:cs typeface="Arial" panose="020B0604020202020204"/>
              </a:rPr>
              <a:t>Change 1</a:t>
            </a: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Change 2</a:t>
            </a: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Change 3</a:t>
            </a:r>
          </a:p>
          <a:p>
            <a:pPr marL="285750" indent="-285750">
              <a:buFont typeface="+mj-lt"/>
              <a:buAutoNum type="arabicPeriod"/>
            </a:pPr>
            <a:endParaRPr lang="en-US" sz="800" b="1">
              <a:solidFill>
                <a:srgbClr val="595A59"/>
              </a:solidFill>
              <a:cs typeface="Arial" panose="020B0604020202020204"/>
            </a:endParaRPr>
          </a:p>
        </p:txBody>
      </p:sp>
      <p:sp>
        <p:nvSpPr>
          <p:cNvPr id="9" name="TextBox 8">
            <a:extLst>
              <a:ext uri="{FF2B5EF4-FFF2-40B4-BE49-F238E27FC236}">
                <a16:creationId xmlns:a16="http://schemas.microsoft.com/office/drawing/2014/main" id="{7ABC83FA-0AB0-A263-6374-DE384DA36A71}"/>
              </a:ext>
            </a:extLst>
          </p:cNvPr>
          <p:cNvSpPr txBox="1"/>
          <p:nvPr/>
        </p:nvSpPr>
        <p:spPr>
          <a:xfrm>
            <a:off x="391969" y="4056396"/>
            <a:ext cx="5233749" cy="307777"/>
          </a:xfrm>
          <a:prstGeom prst="rect">
            <a:avLst/>
          </a:prstGeom>
          <a:effectLst/>
        </p:spPr>
        <p:txBody>
          <a:bodyPr vert="horz" wrap="square" lIns="91440" tIns="45720" rIns="91440" bIns="45720" rtlCol="0" anchor="b">
            <a:spAutoFit/>
          </a:bodyPr>
          <a:lstStyle/>
          <a:p>
            <a:r>
              <a:rPr lang="en-US" sz="1400" b="1">
                <a:solidFill>
                  <a:schemeClr val="bg1"/>
                </a:solidFill>
                <a:latin typeface="+mj-lt"/>
              </a:rPr>
              <a:t>Top Competence or Performance changes (if applicable)</a:t>
            </a:r>
            <a:endParaRPr lang="en-GB" sz="1600">
              <a:solidFill>
                <a:schemeClr val="bg1"/>
              </a:solidFill>
              <a:latin typeface="+mn-lt"/>
            </a:endParaRPr>
          </a:p>
        </p:txBody>
      </p:sp>
      <p:sp>
        <p:nvSpPr>
          <p:cNvPr id="10" name="Rectangle: Rounded Corners 9">
            <a:extLst>
              <a:ext uri="{FF2B5EF4-FFF2-40B4-BE49-F238E27FC236}">
                <a16:creationId xmlns:a16="http://schemas.microsoft.com/office/drawing/2014/main" id="{C771E5FD-5733-70D6-9445-FD397299CEF2}"/>
              </a:ext>
            </a:extLst>
          </p:cNvPr>
          <p:cNvSpPr/>
          <p:nvPr/>
        </p:nvSpPr>
        <p:spPr>
          <a:xfrm>
            <a:off x="6191335" y="1253712"/>
            <a:ext cx="5931715" cy="2622309"/>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b="1">
              <a:cs typeface="Arial"/>
            </a:endParaRPr>
          </a:p>
          <a:p>
            <a:endParaRPr lang="en-US" sz="1000" b="1"/>
          </a:p>
          <a:p>
            <a:endParaRPr lang="en-US" sz="1000" b="1"/>
          </a:p>
          <a:p>
            <a:endParaRPr lang="en-US" sz="900"/>
          </a:p>
          <a:p>
            <a:endParaRPr lang="en-US" sz="900"/>
          </a:p>
          <a:p>
            <a:endParaRPr lang="en-US" sz="900"/>
          </a:p>
          <a:p>
            <a:endParaRPr lang="en-GB" sz="900"/>
          </a:p>
        </p:txBody>
      </p:sp>
      <p:sp>
        <p:nvSpPr>
          <p:cNvPr id="11" name="Rectangle: Rounded Corners 10">
            <a:extLst>
              <a:ext uri="{FF2B5EF4-FFF2-40B4-BE49-F238E27FC236}">
                <a16:creationId xmlns:a16="http://schemas.microsoft.com/office/drawing/2014/main" id="{D214A42C-DDE8-C301-2B46-34CC20CE77D4}"/>
              </a:ext>
            </a:extLst>
          </p:cNvPr>
          <p:cNvSpPr/>
          <p:nvPr/>
        </p:nvSpPr>
        <p:spPr>
          <a:xfrm>
            <a:off x="6286671" y="1644325"/>
            <a:ext cx="5694140" cy="213516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r>
              <a:rPr lang="en-US" sz="1400">
                <a:solidFill>
                  <a:srgbClr val="595A59"/>
                </a:solidFill>
                <a:cs typeface="Arial" panose="020B0604020202020204"/>
              </a:rPr>
              <a:t>Barrier 1</a:t>
            </a: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Barrier 2</a:t>
            </a: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Barrier 3</a:t>
            </a:r>
          </a:p>
          <a:p>
            <a:pPr marL="285750" indent="-285750">
              <a:buFont typeface="+mj-lt"/>
              <a:buAutoNum type="arabicPeriod"/>
            </a:pPr>
            <a:endParaRPr lang="en-US" sz="800" b="1">
              <a:solidFill>
                <a:srgbClr val="595A59"/>
              </a:solidFill>
              <a:cs typeface="Arial" panose="020B0604020202020204"/>
            </a:endParaRPr>
          </a:p>
        </p:txBody>
      </p:sp>
      <p:sp>
        <p:nvSpPr>
          <p:cNvPr id="12" name="TextBox 11">
            <a:extLst>
              <a:ext uri="{FF2B5EF4-FFF2-40B4-BE49-F238E27FC236}">
                <a16:creationId xmlns:a16="http://schemas.microsoft.com/office/drawing/2014/main" id="{EC1F770E-A8CF-9D07-1AF3-C52049B81BDF}"/>
              </a:ext>
            </a:extLst>
          </p:cNvPr>
          <p:cNvSpPr txBox="1"/>
          <p:nvPr/>
        </p:nvSpPr>
        <p:spPr>
          <a:xfrm>
            <a:off x="6419020" y="1266174"/>
            <a:ext cx="5233749" cy="307777"/>
          </a:xfrm>
          <a:prstGeom prst="rect">
            <a:avLst/>
          </a:prstGeom>
          <a:effectLst/>
        </p:spPr>
        <p:txBody>
          <a:bodyPr vert="horz" wrap="square" lIns="91440" tIns="45720" rIns="91440" bIns="45720" rtlCol="0" anchor="b">
            <a:spAutoFit/>
          </a:bodyPr>
          <a:lstStyle/>
          <a:p>
            <a:r>
              <a:rPr lang="en-US" sz="1400" b="1">
                <a:solidFill>
                  <a:schemeClr val="bg1"/>
                </a:solidFill>
                <a:latin typeface="+mj-lt"/>
              </a:rPr>
              <a:t>Top 3 Barriers to change (if applicable) </a:t>
            </a:r>
            <a:endParaRPr lang="en-GB" sz="1600">
              <a:solidFill>
                <a:schemeClr val="bg1"/>
              </a:solidFill>
              <a:latin typeface="+mn-lt"/>
            </a:endParaRPr>
          </a:p>
        </p:txBody>
      </p:sp>
      <p:sp>
        <p:nvSpPr>
          <p:cNvPr id="13" name="Rectangle: Rounded Corners 12">
            <a:extLst>
              <a:ext uri="{FF2B5EF4-FFF2-40B4-BE49-F238E27FC236}">
                <a16:creationId xmlns:a16="http://schemas.microsoft.com/office/drawing/2014/main" id="{579F0482-7D30-569F-857C-5E20DCB9628C}"/>
              </a:ext>
            </a:extLst>
          </p:cNvPr>
          <p:cNvSpPr/>
          <p:nvPr/>
        </p:nvSpPr>
        <p:spPr>
          <a:xfrm>
            <a:off x="6181445" y="4011706"/>
            <a:ext cx="5931715" cy="2780851"/>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b="1">
              <a:cs typeface="Arial"/>
            </a:endParaRPr>
          </a:p>
          <a:p>
            <a:endParaRPr lang="en-US" sz="1000" b="1"/>
          </a:p>
          <a:p>
            <a:endParaRPr lang="en-US" sz="1000" b="1"/>
          </a:p>
          <a:p>
            <a:endParaRPr lang="en-US" sz="900"/>
          </a:p>
          <a:p>
            <a:endParaRPr lang="en-US" sz="900"/>
          </a:p>
          <a:p>
            <a:endParaRPr lang="en-US" sz="900"/>
          </a:p>
          <a:p>
            <a:endParaRPr lang="en-GB" sz="900"/>
          </a:p>
        </p:txBody>
      </p:sp>
      <p:sp>
        <p:nvSpPr>
          <p:cNvPr id="14" name="Rectangle: Rounded Corners 13">
            <a:extLst>
              <a:ext uri="{FF2B5EF4-FFF2-40B4-BE49-F238E27FC236}">
                <a16:creationId xmlns:a16="http://schemas.microsoft.com/office/drawing/2014/main" id="{3DA097BE-215F-F9FC-170E-47F0B32BDD98}"/>
              </a:ext>
            </a:extLst>
          </p:cNvPr>
          <p:cNvSpPr/>
          <p:nvPr/>
        </p:nvSpPr>
        <p:spPr>
          <a:xfrm>
            <a:off x="6276781" y="4364173"/>
            <a:ext cx="5694140" cy="235612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r>
              <a:rPr lang="en-US" sz="1400">
                <a:solidFill>
                  <a:srgbClr val="595A59"/>
                </a:solidFill>
                <a:cs typeface="Arial" panose="020B0604020202020204"/>
              </a:rPr>
              <a:t>Highlight or Insight 1</a:t>
            </a: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Highlight or Insight 2</a:t>
            </a: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Highlight or Insight 3</a:t>
            </a:r>
          </a:p>
          <a:p>
            <a:pPr marL="285750" indent="-285750">
              <a:buFont typeface="+mj-lt"/>
              <a:buAutoNum type="arabicPeriod"/>
            </a:pPr>
            <a:endParaRPr lang="en-US" sz="800" b="1">
              <a:solidFill>
                <a:srgbClr val="595A59"/>
              </a:solidFill>
              <a:cs typeface="Arial" panose="020B0604020202020204"/>
            </a:endParaRPr>
          </a:p>
        </p:txBody>
      </p:sp>
      <p:sp>
        <p:nvSpPr>
          <p:cNvPr id="15" name="TextBox 14">
            <a:extLst>
              <a:ext uri="{FF2B5EF4-FFF2-40B4-BE49-F238E27FC236}">
                <a16:creationId xmlns:a16="http://schemas.microsoft.com/office/drawing/2014/main" id="{E140F94A-A059-3106-BCB9-D98F607B64D2}"/>
              </a:ext>
            </a:extLst>
          </p:cNvPr>
          <p:cNvSpPr txBox="1"/>
          <p:nvPr/>
        </p:nvSpPr>
        <p:spPr>
          <a:xfrm>
            <a:off x="6409130" y="4056396"/>
            <a:ext cx="5233749" cy="307777"/>
          </a:xfrm>
          <a:prstGeom prst="rect">
            <a:avLst/>
          </a:prstGeom>
          <a:effectLst/>
        </p:spPr>
        <p:txBody>
          <a:bodyPr vert="horz" wrap="square" lIns="91440" tIns="45720" rIns="91440" bIns="45720" rtlCol="0" anchor="b">
            <a:spAutoFit/>
          </a:bodyPr>
          <a:lstStyle/>
          <a:p>
            <a:r>
              <a:rPr lang="en-US" sz="1400" b="1">
                <a:solidFill>
                  <a:schemeClr val="bg1"/>
                </a:solidFill>
                <a:latin typeface="+mj-lt"/>
              </a:rPr>
              <a:t>Key Highlights and Insights</a:t>
            </a:r>
            <a:endParaRPr lang="en-GB" sz="1600">
              <a:solidFill>
                <a:schemeClr val="bg1"/>
              </a:solidFill>
              <a:latin typeface="+mn-lt"/>
            </a:endParaRPr>
          </a:p>
        </p:txBody>
      </p:sp>
    </p:spTree>
    <p:extLst>
      <p:ext uri="{BB962C8B-B14F-4D97-AF65-F5344CB8AC3E}">
        <p14:creationId xmlns:p14="http://schemas.microsoft.com/office/powerpoint/2010/main" val="1307056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F0A2D-B683-4E02-ECE5-79BBE43E98F4}"/>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C34E2BE6-8646-B94A-B296-E217D1CA59D6}"/>
              </a:ext>
            </a:extLst>
          </p:cNvPr>
          <p:cNvSpPr>
            <a:spLocks noGrp="1"/>
          </p:cNvSpPr>
          <p:nvPr>
            <p:ph type="title"/>
          </p:nvPr>
        </p:nvSpPr>
        <p:spPr/>
        <p:txBody>
          <a:bodyPr>
            <a:normAutofit fontScale="90000"/>
          </a:bodyPr>
          <a:lstStyle/>
          <a:p>
            <a:r>
              <a:rPr lang="en-US" dirty="0"/>
              <a:t>Outcomes Report - Grant ID: [xxx]</a:t>
            </a:r>
            <a:br>
              <a:rPr lang="en-US" dirty="0"/>
            </a:br>
            <a:r>
              <a:rPr lang="en-US" dirty="0"/>
              <a:t>Feedback, Quotes and Questions</a:t>
            </a:r>
          </a:p>
        </p:txBody>
      </p:sp>
      <p:sp>
        <p:nvSpPr>
          <p:cNvPr id="4" name="Rectangle: Rounded Corners 3">
            <a:extLst>
              <a:ext uri="{FF2B5EF4-FFF2-40B4-BE49-F238E27FC236}">
                <a16:creationId xmlns:a16="http://schemas.microsoft.com/office/drawing/2014/main" id="{0BC56897-FB09-825E-CA8A-F8E377E95A72}"/>
              </a:ext>
            </a:extLst>
          </p:cNvPr>
          <p:cNvSpPr/>
          <p:nvPr/>
        </p:nvSpPr>
        <p:spPr>
          <a:xfrm>
            <a:off x="6167119" y="4115306"/>
            <a:ext cx="5860596" cy="2622309"/>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b="1">
              <a:cs typeface="Arial"/>
            </a:endParaRPr>
          </a:p>
          <a:p>
            <a:endParaRPr lang="en-US" sz="1000" b="1"/>
          </a:p>
          <a:p>
            <a:endParaRPr lang="en-US" sz="1000" b="1"/>
          </a:p>
          <a:p>
            <a:endParaRPr lang="en-US" sz="900"/>
          </a:p>
          <a:p>
            <a:endParaRPr lang="en-US" sz="900"/>
          </a:p>
          <a:p>
            <a:endParaRPr lang="en-US" sz="900"/>
          </a:p>
          <a:p>
            <a:endParaRPr lang="en-GB" sz="900"/>
          </a:p>
        </p:txBody>
      </p:sp>
      <p:sp>
        <p:nvSpPr>
          <p:cNvPr id="5" name="Rectangle: Rounded Corners 4">
            <a:extLst>
              <a:ext uri="{FF2B5EF4-FFF2-40B4-BE49-F238E27FC236}">
                <a16:creationId xmlns:a16="http://schemas.microsoft.com/office/drawing/2014/main" id="{BE63BC66-A90D-71E0-9B34-002CC94A46FB}"/>
              </a:ext>
            </a:extLst>
          </p:cNvPr>
          <p:cNvSpPr/>
          <p:nvPr/>
        </p:nvSpPr>
        <p:spPr>
          <a:xfrm>
            <a:off x="6323685" y="4505919"/>
            <a:ext cx="5561791" cy="213516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r>
              <a:rPr lang="en-US" sz="1400">
                <a:solidFill>
                  <a:srgbClr val="595A59"/>
                </a:solidFill>
                <a:cs typeface="Arial" panose="020B0604020202020204"/>
              </a:rPr>
              <a:t>Feedback</a:t>
            </a: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Feedback</a:t>
            </a: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Feedback</a:t>
            </a:r>
          </a:p>
          <a:p>
            <a:pPr marL="285750" indent="-285750">
              <a:buFont typeface="+mj-lt"/>
              <a:buAutoNum type="arabicPeriod"/>
            </a:pPr>
            <a:endParaRPr lang="en-US" sz="800" b="1">
              <a:solidFill>
                <a:srgbClr val="595A59"/>
              </a:solidFill>
              <a:cs typeface="Arial" panose="020B0604020202020204"/>
            </a:endParaRPr>
          </a:p>
        </p:txBody>
      </p:sp>
      <p:sp>
        <p:nvSpPr>
          <p:cNvPr id="6" name="TextBox 5">
            <a:extLst>
              <a:ext uri="{FF2B5EF4-FFF2-40B4-BE49-F238E27FC236}">
                <a16:creationId xmlns:a16="http://schemas.microsoft.com/office/drawing/2014/main" id="{761962A4-7514-5C89-C081-30701F132051}"/>
              </a:ext>
            </a:extLst>
          </p:cNvPr>
          <p:cNvSpPr txBox="1"/>
          <p:nvPr/>
        </p:nvSpPr>
        <p:spPr>
          <a:xfrm>
            <a:off x="6422171" y="4169036"/>
            <a:ext cx="5233749" cy="307777"/>
          </a:xfrm>
          <a:prstGeom prst="rect">
            <a:avLst/>
          </a:prstGeom>
          <a:effectLst/>
        </p:spPr>
        <p:txBody>
          <a:bodyPr vert="horz" wrap="square" lIns="91440" tIns="45720" rIns="91440" bIns="45720" rtlCol="0" anchor="b">
            <a:spAutoFit/>
          </a:bodyPr>
          <a:lstStyle/>
          <a:p>
            <a:r>
              <a:rPr lang="en-US" sz="1400" b="1">
                <a:solidFill>
                  <a:schemeClr val="bg1"/>
                </a:solidFill>
                <a:latin typeface="+mj-lt"/>
              </a:rPr>
              <a:t>Feedback from learners on the activity type/format</a:t>
            </a:r>
            <a:endParaRPr lang="en-GB" sz="1600">
              <a:solidFill>
                <a:schemeClr val="bg1"/>
              </a:solidFill>
              <a:latin typeface="+mn-lt"/>
            </a:endParaRPr>
          </a:p>
        </p:txBody>
      </p:sp>
      <p:sp>
        <p:nvSpPr>
          <p:cNvPr id="7" name="Rectangle: Rounded Corners 6">
            <a:extLst>
              <a:ext uri="{FF2B5EF4-FFF2-40B4-BE49-F238E27FC236}">
                <a16:creationId xmlns:a16="http://schemas.microsoft.com/office/drawing/2014/main" id="{4DC9A314-7BE6-3FDB-69B6-62D071F69C6A}"/>
              </a:ext>
            </a:extLst>
          </p:cNvPr>
          <p:cNvSpPr/>
          <p:nvPr/>
        </p:nvSpPr>
        <p:spPr>
          <a:xfrm>
            <a:off x="164285" y="1321849"/>
            <a:ext cx="5884813" cy="5415766"/>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b="1">
              <a:cs typeface="Arial"/>
            </a:endParaRPr>
          </a:p>
          <a:p>
            <a:endParaRPr lang="en-US" sz="1000" b="1"/>
          </a:p>
          <a:p>
            <a:endParaRPr lang="en-US" sz="1000" b="1"/>
          </a:p>
          <a:p>
            <a:endParaRPr lang="en-US" sz="900"/>
          </a:p>
          <a:p>
            <a:endParaRPr lang="en-US" sz="900"/>
          </a:p>
          <a:p>
            <a:endParaRPr lang="en-US" sz="900"/>
          </a:p>
          <a:p>
            <a:endParaRPr lang="en-GB" sz="900"/>
          </a:p>
        </p:txBody>
      </p:sp>
      <p:sp>
        <p:nvSpPr>
          <p:cNvPr id="8" name="Rectangle: Rounded Corners 7">
            <a:extLst>
              <a:ext uri="{FF2B5EF4-FFF2-40B4-BE49-F238E27FC236}">
                <a16:creationId xmlns:a16="http://schemas.microsoft.com/office/drawing/2014/main" id="{ADE63D96-47A1-B6DF-664F-21CA9FDE6194}"/>
              </a:ext>
            </a:extLst>
          </p:cNvPr>
          <p:cNvSpPr/>
          <p:nvPr/>
        </p:nvSpPr>
        <p:spPr>
          <a:xfrm>
            <a:off x="259621" y="1712461"/>
            <a:ext cx="5694140" cy="492862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Insert any questions asked during the program</a:t>
            </a: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Insert any questions asked during the program</a:t>
            </a: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Insert any questions asked during the program</a:t>
            </a:r>
          </a:p>
          <a:p>
            <a:pPr marL="285750" indent="-285750">
              <a:buFont typeface="+mj-lt"/>
              <a:buAutoNum type="arabicPeriod"/>
            </a:pPr>
            <a:endParaRPr lang="en-US" sz="1400">
              <a:solidFill>
                <a:srgbClr val="595A59"/>
              </a:solidFill>
              <a:cs typeface="Arial" panose="020B0604020202020204"/>
            </a:endParaRPr>
          </a:p>
          <a:p>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800" b="1">
              <a:solidFill>
                <a:srgbClr val="595A59"/>
              </a:solidFill>
              <a:cs typeface="Arial" panose="020B0604020202020204"/>
            </a:endParaRPr>
          </a:p>
        </p:txBody>
      </p:sp>
      <p:sp>
        <p:nvSpPr>
          <p:cNvPr id="9" name="TextBox 8">
            <a:extLst>
              <a:ext uri="{FF2B5EF4-FFF2-40B4-BE49-F238E27FC236}">
                <a16:creationId xmlns:a16="http://schemas.microsoft.com/office/drawing/2014/main" id="{E987D02D-895E-5A5F-FDDD-5E9437B98223}"/>
              </a:ext>
            </a:extLst>
          </p:cNvPr>
          <p:cNvSpPr txBox="1"/>
          <p:nvPr/>
        </p:nvSpPr>
        <p:spPr>
          <a:xfrm>
            <a:off x="720012" y="1363267"/>
            <a:ext cx="5233749" cy="307777"/>
          </a:xfrm>
          <a:prstGeom prst="rect">
            <a:avLst/>
          </a:prstGeom>
          <a:effectLst/>
        </p:spPr>
        <p:txBody>
          <a:bodyPr vert="horz" wrap="square" lIns="91440" tIns="45720" rIns="91440" bIns="45720" rtlCol="0" anchor="b">
            <a:spAutoFit/>
          </a:bodyPr>
          <a:lstStyle/>
          <a:p>
            <a:r>
              <a:rPr lang="en-US" sz="1400" b="1">
                <a:solidFill>
                  <a:schemeClr val="bg1"/>
                </a:solidFill>
                <a:latin typeface="+mj-lt"/>
              </a:rPr>
              <a:t>Questions from the learners</a:t>
            </a:r>
            <a:endParaRPr lang="en-GB" sz="1600">
              <a:solidFill>
                <a:schemeClr val="bg1"/>
              </a:solidFill>
              <a:latin typeface="+mn-lt"/>
            </a:endParaRPr>
          </a:p>
        </p:txBody>
      </p:sp>
      <p:sp>
        <p:nvSpPr>
          <p:cNvPr id="10" name="Speech Bubble: Rectangle with Corners Rounded 9">
            <a:extLst>
              <a:ext uri="{FF2B5EF4-FFF2-40B4-BE49-F238E27FC236}">
                <a16:creationId xmlns:a16="http://schemas.microsoft.com/office/drawing/2014/main" id="{9EB73456-CD56-7FDC-CB3A-4F8593298D67}"/>
              </a:ext>
            </a:extLst>
          </p:cNvPr>
          <p:cNvSpPr/>
          <p:nvPr/>
        </p:nvSpPr>
        <p:spPr>
          <a:xfrm>
            <a:off x="6167119" y="1130771"/>
            <a:ext cx="2840634" cy="1735764"/>
          </a:xfrm>
          <a:prstGeom prst="wedgeRoundRect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“Impactful quote”</a:t>
            </a:r>
          </a:p>
        </p:txBody>
      </p:sp>
      <p:sp>
        <p:nvSpPr>
          <p:cNvPr id="11" name="Speech Bubble: Rectangle with Corners Rounded 10">
            <a:extLst>
              <a:ext uri="{FF2B5EF4-FFF2-40B4-BE49-F238E27FC236}">
                <a16:creationId xmlns:a16="http://schemas.microsoft.com/office/drawing/2014/main" id="{D0D0ABA8-EA50-77D6-F409-86C7FACBC98F}"/>
              </a:ext>
            </a:extLst>
          </p:cNvPr>
          <p:cNvSpPr/>
          <p:nvPr/>
        </p:nvSpPr>
        <p:spPr>
          <a:xfrm>
            <a:off x="9187081" y="1130770"/>
            <a:ext cx="2840634" cy="1735764"/>
          </a:xfrm>
          <a:prstGeom prst="wedgeRoundRect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“Impactful quote”</a:t>
            </a:r>
          </a:p>
        </p:txBody>
      </p:sp>
      <p:pic>
        <p:nvPicPr>
          <p:cNvPr id="12" name="Graphic 11" descr="User outline">
            <a:extLst>
              <a:ext uri="{FF2B5EF4-FFF2-40B4-BE49-F238E27FC236}">
                <a16:creationId xmlns:a16="http://schemas.microsoft.com/office/drawing/2014/main" id="{1AD4BA6E-71D3-4026-154A-B397EA9245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67119" y="2963064"/>
            <a:ext cx="914400" cy="914400"/>
          </a:xfrm>
          <a:prstGeom prst="rect">
            <a:avLst/>
          </a:prstGeom>
        </p:spPr>
      </p:pic>
      <p:pic>
        <p:nvPicPr>
          <p:cNvPr id="13" name="Graphic 12" descr="User outline">
            <a:extLst>
              <a:ext uri="{FF2B5EF4-FFF2-40B4-BE49-F238E27FC236}">
                <a16:creationId xmlns:a16="http://schemas.microsoft.com/office/drawing/2014/main" id="{55811591-CA41-134D-FB85-30CE8A8A5F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32114" y="2971800"/>
            <a:ext cx="914400" cy="914400"/>
          </a:xfrm>
          <a:prstGeom prst="rect">
            <a:avLst/>
          </a:prstGeom>
        </p:spPr>
      </p:pic>
      <p:sp>
        <p:nvSpPr>
          <p:cNvPr id="14" name="TextBox 13">
            <a:extLst>
              <a:ext uri="{FF2B5EF4-FFF2-40B4-BE49-F238E27FC236}">
                <a16:creationId xmlns:a16="http://schemas.microsoft.com/office/drawing/2014/main" id="{689AEEFE-C919-6294-0979-1FFF3B84C742}"/>
              </a:ext>
            </a:extLst>
          </p:cNvPr>
          <p:cNvSpPr txBox="1"/>
          <p:nvPr/>
        </p:nvSpPr>
        <p:spPr>
          <a:xfrm>
            <a:off x="7050226" y="3065759"/>
            <a:ext cx="1988820" cy="830997"/>
          </a:xfrm>
          <a:prstGeom prst="rect">
            <a:avLst/>
          </a:prstGeom>
          <a:noFill/>
          <a:effectLst/>
        </p:spPr>
        <p:txBody>
          <a:bodyPr wrap="square" lIns="91440" tIns="45720" rIns="91440" bIns="45720" anchor="t">
            <a:spAutoFit/>
          </a:bodyPr>
          <a:lstStyle/>
          <a:p>
            <a:pPr>
              <a:defRPr/>
            </a:pPr>
            <a:r>
              <a:rPr lang="en-US" sz="1600" b="1">
                <a:solidFill>
                  <a:srgbClr val="595A59"/>
                </a:solidFill>
              </a:rPr>
              <a:t>Include Faculty name,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a:solidFill>
                  <a:srgbClr val="595A59"/>
                </a:solidFill>
              </a:rPr>
              <a:t>title and affiliation</a:t>
            </a:r>
          </a:p>
        </p:txBody>
      </p:sp>
      <p:sp>
        <p:nvSpPr>
          <p:cNvPr id="15" name="TextBox 14">
            <a:extLst>
              <a:ext uri="{FF2B5EF4-FFF2-40B4-BE49-F238E27FC236}">
                <a16:creationId xmlns:a16="http://schemas.microsoft.com/office/drawing/2014/main" id="{C7A091ED-B480-FBC6-A3B9-A85349B049D6}"/>
              </a:ext>
            </a:extLst>
          </p:cNvPr>
          <p:cNvSpPr txBox="1"/>
          <p:nvPr/>
        </p:nvSpPr>
        <p:spPr>
          <a:xfrm>
            <a:off x="10040174" y="3114568"/>
            <a:ext cx="1988820" cy="830997"/>
          </a:xfrm>
          <a:prstGeom prst="rect">
            <a:avLst/>
          </a:prstGeom>
          <a:noFill/>
          <a:effectLst/>
        </p:spPr>
        <p:txBody>
          <a:bodyPr wrap="square" lIns="91440" tIns="45720" rIns="91440" bIns="45720" anchor="t">
            <a:spAutoFit/>
          </a:bodyPr>
          <a:lstStyle/>
          <a:p>
            <a:pPr>
              <a:defRPr/>
            </a:pPr>
            <a:r>
              <a:rPr lang="en-US" sz="1600" b="1">
                <a:solidFill>
                  <a:srgbClr val="595A59"/>
                </a:solidFill>
              </a:rPr>
              <a:t>Include Faculty name,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a:solidFill>
                  <a:srgbClr val="595A59"/>
                </a:solidFill>
              </a:rPr>
              <a:t>title and affiliation</a:t>
            </a:r>
          </a:p>
        </p:txBody>
      </p:sp>
    </p:spTree>
    <p:extLst>
      <p:ext uri="{BB962C8B-B14F-4D97-AF65-F5344CB8AC3E}">
        <p14:creationId xmlns:p14="http://schemas.microsoft.com/office/powerpoint/2010/main" val="3720120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9B6E9-8C5F-5F3B-CFE9-EF3F6BE303B7}"/>
              </a:ext>
            </a:extLst>
          </p:cNvPr>
          <p:cNvSpPr>
            <a:spLocks noGrp="1"/>
          </p:cNvSpPr>
          <p:nvPr>
            <p:ph type="ctrTitle"/>
          </p:nvPr>
        </p:nvSpPr>
        <p:spPr/>
        <p:txBody>
          <a:bodyPr/>
          <a:lstStyle/>
          <a:p>
            <a:r>
              <a:rPr lang="en-GB" dirty="0"/>
              <a:t>Final Outcome Report</a:t>
            </a:r>
            <a:endParaRPr lang="en-US" dirty="0"/>
          </a:p>
        </p:txBody>
      </p:sp>
      <p:sp>
        <p:nvSpPr>
          <p:cNvPr id="3" name="Subtitle 2">
            <a:extLst>
              <a:ext uri="{FF2B5EF4-FFF2-40B4-BE49-F238E27FC236}">
                <a16:creationId xmlns:a16="http://schemas.microsoft.com/office/drawing/2014/main" id="{D0576D80-D738-A747-3892-263B7069086A}"/>
              </a:ext>
            </a:extLst>
          </p:cNvPr>
          <p:cNvSpPr>
            <a:spLocks noGrp="1"/>
          </p:cNvSpPr>
          <p:nvPr>
            <p:ph type="subTitle" idx="1"/>
          </p:nvPr>
        </p:nvSpPr>
        <p:spPr/>
        <p:txBody>
          <a:bodyPr>
            <a:normAutofit fontScale="85000" lnSpcReduction="20000"/>
          </a:bodyPr>
          <a:lstStyle/>
          <a:p>
            <a:r>
              <a:rPr lang="en-GB" dirty="0">
                <a:ea typeface="+mn-lt"/>
                <a:cs typeface="+mn-lt"/>
              </a:rPr>
              <a:t>This template is merely an example of elements to include in an outcomes report. Please utilize this opportunity to highlight your insights and findings in the most impactful format you deem appropriate for the program (the report should cover the whole grant).</a:t>
            </a:r>
            <a:endParaRPr lang="en-US" dirty="0"/>
          </a:p>
          <a:p>
            <a:endParaRPr lang="en-GB" dirty="0"/>
          </a:p>
          <a:p>
            <a:r>
              <a:rPr lang="en-GB" dirty="0"/>
              <a:t>To be completed 30 - 60 days after end of the program.</a:t>
            </a:r>
          </a:p>
        </p:txBody>
      </p:sp>
    </p:spTree>
    <p:extLst>
      <p:ext uri="{BB962C8B-B14F-4D97-AF65-F5344CB8AC3E}">
        <p14:creationId xmlns:p14="http://schemas.microsoft.com/office/powerpoint/2010/main" val="1049591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92C0D-53BA-C5E3-A632-8D8D975171E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A75AF21-3402-4F21-6A17-60A6618522C4}"/>
              </a:ext>
            </a:extLst>
          </p:cNvPr>
          <p:cNvSpPr>
            <a:spLocks noGrp="1"/>
          </p:cNvSpPr>
          <p:nvPr>
            <p:ph type="body" sz="quarter" idx="13"/>
          </p:nvPr>
        </p:nvSpPr>
        <p:spPr/>
        <p:txBody>
          <a:bodyPr/>
          <a:lstStyle/>
          <a:p>
            <a:endParaRPr lang="en-GB"/>
          </a:p>
        </p:txBody>
      </p:sp>
      <p:sp>
        <p:nvSpPr>
          <p:cNvPr id="5" name="Title 4">
            <a:extLst>
              <a:ext uri="{FF2B5EF4-FFF2-40B4-BE49-F238E27FC236}">
                <a16:creationId xmlns:a16="http://schemas.microsoft.com/office/drawing/2014/main" id="{0CC6079B-478E-899F-F53D-387612C7C33B}"/>
              </a:ext>
            </a:extLst>
          </p:cNvPr>
          <p:cNvSpPr>
            <a:spLocks noGrp="1"/>
          </p:cNvSpPr>
          <p:nvPr>
            <p:ph type="title"/>
          </p:nvPr>
        </p:nvSpPr>
        <p:spPr/>
        <p:txBody>
          <a:bodyPr>
            <a:normAutofit fontScale="90000"/>
          </a:bodyPr>
          <a:lstStyle/>
          <a:p>
            <a:r>
              <a:rPr lang="en-US" dirty="0"/>
              <a:t>Outcomes Report - Grant ID: [xxx]</a:t>
            </a:r>
            <a:br>
              <a:rPr lang="en-US" dirty="0"/>
            </a:br>
            <a:r>
              <a:rPr lang="en-US" dirty="0"/>
              <a:t>[Insert Grant Title]</a:t>
            </a:r>
            <a:endParaRPr lang="en-GB" dirty="0"/>
          </a:p>
        </p:txBody>
      </p:sp>
      <p:sp>
        <p:nvSpPr>
          <p:cNvPr id="4" name="TextBox 3">
            <a:extLst>
              <a:ext uri="{FF2B5EF4-FFF2-40B4-BE49-F238E27FC236}">
                <a16:creationId xmlns:a16="http://schemas.microsoft.com/office/drawing/2014/main" id="{4246F816-46BB-863A-994E-1F623FDE333F}"/>
              </a:ext>
            </a:extLst>
          </p:cNvPr>
          <p:cNvSpPr txBox="1"/>
          <p:nvPr/>
        </p:nvSpPr>
        <p:spPr>
          <a:xfrm>
            <a:off x="6271418" y="797150"/>
            <a:ext cx="4060826" cy="230832"/>
          </a:xfrm>
          <a:prstGeom prst="rect">
            <a:avLst/>
          </a:prstGeom>
          <a:effectLst/>
        </p:spPr>
        <p:txBody>
          <a:bodyPr vert="horz" wrap="square" lIns="91440" tIns="45720" rIns="91440" bIns="45720" rtlCol="0" anchor="b">
            <a:spAutoFit/>
          </a:bodyPr>
          <a:lstStyle/>
          <a:p>
            <a:pPr algn="ctr"/>
            <a:r>
              <a:rPr lang="en-US" sz="900" dirty="0">
                <a:latin typeface="+mj-lt"/>
              </a:rPr>
              <a:t>*If more space is required, please include further information in the notes</a:t>
            </a:r>
            <a:endParaRPr lang="en-GB" sz="900" dirty="0"/>
          </a:p>
        </p:txBody>
      </p:sp>
      <p:sp>
        <p:nvSpPr>
          <p:cNvPr id="9" name="Rectangle: Rounded Corners 8">
            <a:extLst>
              <a:ext uri="{FF2B5EF4-FFF2-40B4-BE49-F238E27FC236}">
                <a16:creationId xmlns:a16="http://schemas.microsoft.com/office/drawing/2014/main" id="{35FFA866-6564-B253-F3B1-FB3328239B51}"/>
              </a:ext>
            </a:extLst>
          </p:cNvPr>
          <p:cNvSpPr/>
          <p:nvPr/>
        </p:nvSpPr>
        <p:spPr>
          <a:xfrm>
            <a:off x="5111910" y="2819498"/>
            <a:ext cx="4943957" cy="2309570"/>
          </a:xfrm>
          <a:prstGeom prst="roundRect">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1" name="Rectangle: Rounded Corners 10">
            <a:extLst>
              <a:ext uri="{FF2B5EF4-FFF2-40B4-BE49-F238E27FC236}">
                <a16:creationId xmlns:a16="http://schemas.microsoft.com/office/drawing/2014/main" id="{EABEFAA2-3098-3F33-D490-6FA62D0350E8}"/>
              </a:ext>
            </a:extLst>
          </p:cNvPr>
          <p:cNvSpPr/>
          <p:nvPr/>
        </p:nvSpPr>
        <p:spPr>
          <a:xfrm>
            <a:off x="93633" y="2386607"/>
            <a:ext cx="4943813" cy="1680324"/>
          </a:xfrm>
          <a:prstGeom prst="roundRect">
            <a:avLst>
              <a:gd name="adj" fmla="val 13411"/>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900"/>
          </a:p>
        </p:txBody>
      </p:sp>
      <p:sp>
        <p:nvSpPr>
          <p:cNvPr id="12" name="Rectangle: Rounded Corners 11">
            <a:extLst>
              <a:ext uri="{FF2B5EF4-FFF2-40B4-BE49-F238E27FC236}">
                <a16:creationId xmlns:a16="http://schemas.microsoft.com/office/drawing/2014/main" id="{CEAED26E-C5F6-FA16-BC48-DF57E76CA090}"/>
              </a:ext>
            </a:extLst>
          </p:cNvPr>
          <p:cNvSpPr/>
          <p:nvPr/>
        </p:nvSpPr>
        <p:spPr>
          <a:xfrm>
            <a:off x="5220233" y="3045435"/>
            <a:ext cx="4715696" cy="199200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050">
              <a:solidFill>
                <a:schemeClr val="accent4"/>
              </a:solidFill>
            </a:endParaRPr>
          </a:p>
          <a:p>
            <a:endParaRPr lang="en-US" sz="1050">
              <a:solidFill>
                <a:schemeClr val="accent4"/>
              </a:solidFill>
            </a:endParaRPr>
          </a:p>
          <a:p>
            <a:endParaRPr lang="en-US" sz="1050">
              <a:solidFill>
                <a:schemeClr val="accent4"/>
              </a:solidFill>
            </a:endParaRPr>
          </a:p>
          <a:p>
            <a:endParaRPr lang="en-US" sz="1050">
              <a:solidFill>
                <a:schemeClr val="accent4"/>
              </a:solidFill>
            </a:endParaRPr>
          </a:p>
          <a:p>
            <a:endParaRPr lang="en-US" sz="1050">
              <a:solidFill>
                <a:schemeClr val="accent4"/>
              </a:solidFill>
            </a:endParaRPr>
          </a:p>
          <a:p>
            <a:endParaRPr lang="en-US" sz="1050">
              <a:solidFill>
                <a:schemeClr val="accent4"/>
              </a:solidFill>
            </a:endParaRPr>
          </a:p>
          <a:p>
            <a:endParaRPr lang="en-US" sz="1050">
              <a:solidFill>
                <a:schemeClr val="accent4"/>
              </a:solidFill>
            </a:endParaRPr>
          </a:p>
          <a:p>
            <a:endParaRPr lang="en-US" sz="900" b="1">
              <a:solidFill>
                <a:srgbClr val="595A59"/>
              </a:solidFill>
            </a:endParaRPr>
          </a:p>
          <a:p>
            <a:endParaRPr lang="en-US" sz="800" b="1">
              <a:solidFill>
                <a:srgbClr val="595A59"/>
              </a:solidFill>
            </a:endParaRPr>
          </a:p>
        </p:txBody>
      </p:sp>
      <p:sp>
        <p:nvSpPr>
          <p:cNvPr id="13" name="TextBox 12">
            <a:extLst>
              <a:ext uri="{FF2B5EF4-FFF2-40B4-BE49-F238E27FC236}">
                <a16:creationId xmlns:a16="http://schemas.microsoft.com/office/drawing/2014/main" id="{6DFEF454-516B-3832-9250-68E3186B980C}"/>
              </a:ext>
            </a:extLst>
          </p:cNvPr>
          <p:cNvSpPr txBox="1"/>
          <p:nvPr/>
        </p:nvSpPr>
        <p:spPr>
          <a:xfrm>
            <a:off x="5369162" y="2813401"/>
            <a:ext cx="4439827" cy="392415"/>
          </a:xfrm>
          <a:prstGeom prst="rect">
            <a:avLst/>
          </a:prstGeom>
          <a:effectLst/>
        </p:spPr>
        <p:txBody>
          <a:bodyPr vert="horz" wrap="square" lIns="91440" tIns="45720" rIns="91440" bIns="45720" rtlCol="0" anchor="b">
            <a:spAutoFit/>
          </a:bodyPr>
          <a:lstStyle/>
          <a:p>
            <a:r>
              <a:rPr lang="en-US" sz="900" b="1">
                <a:solidFill>
                  <a:schemeClr val="bg1"/>
                </a:solidFill>
                <a:latin typeface="Arial" panose="020B0604020202020204" pitchFamily="34" charset="0"/>
                <a:cs typeface="Arial" panose="020B0604020202020204" pitchFamily="34" charset="0"/>
              </a:rPr>
              <a:t>Learner knowledge aligned to objectives (vs non-learners or vs pre-education)</a:t>
            </a:r>
          </a:p>
          <a:p>
            <a:pPr>
              <a:lnSpc>
                <a:spcPct val="100000"/>
              </a:lnSpc>
            </a:pPr>
            <a:endParaRPr lang="en-GB" sz="1000">
              <a:solidFill>
                <a:schemeClr val="bg1"/>
              </a:solidFill>
              <a:latin typeface="+mn-lt"/>
            </a:endParaRPr>
          </a:p>
        </p:txBody>
      </p:sp>
      <p:sp>
        <p:nvSpPr>
          <p:cNvPr id="14" name="Rectangle: Rounded Corners 13">
            <a:extLst>
              <a:ext uri="{FF2B5EF4-FFF2-40B4-BE49-F238E27FC236}">
                <a16:creationId xmlns:a16="http://schemas.microsoft.com/office/drawing/2014/main" id="{B6756F23-BFEB-3C6B-20F1-690BECDBAD2E}"/>
              </a:ext>
            </a:extLst>
          </p:cNvPr>
          <p:cNvSpPr/>
          <p:nvPr/>
        </p:nvSpPr>
        <p:spPr>
          <a:xfrm>
            <a:off x="4416277" y="5215443"/>
            <a:ext cx="4287924" cy="1555247"/>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b="1">
              <a:cs typeface="Arial"/>
            </a:endParaRPr>
          </a:p>
          <a:p>
            <a:endParaRPr lang="en-US" sz="1000" b="1"/>
          </a:p>
          <a:p>
            <a:endParaRPr lang="en-US" sz="1000" b="1"/>
          </a:p>
          <a:p>
            <a:endParaRPr lang="en-US" sz="900"/>
          </a:p>
          <a:p>
            <a:endParaRPr lang="en-US" sz="900"/>
          </a:p>
          <a:p>
            <a:endParaRPr lang="en-US" sz="900"/>
          </a:p>
          <a:p>
            <a:endParaRPr lang="en-GB" sz="900"/>
          </a:p>
        </p:txBody>
      </p:sp>
      <p:sp>
        <p:nvSpPr>
          <p:cNvPr id="15" name="Rectangle: Rounded Corners 14">
            <a:extLst>
              <a:ext uri="{FF2B5EF4-FFF2-40B4-BE49-F238E27FC236}">
                <a16:creationId xmlns:a16="http://schemas.microsoft.com/office/drawing/2014/main" id="{9C2D5B7D-7F67-97D6-76F6-F7F6F6962AC2}"/>
              </a:ext>
            </a:extLst>
          </p:cNvPr>
          <p:cNvSpPr/>
          <p:nvPr/>
        </p:nvSpPr>
        <p:spPr>
          <a:xfrm>
            <a:off x="4498188" y="5442335"/>
            <a:ext cx="4124013" cy="121234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r>
              <a:rPr lang="en-US" sz="800" b="1">
                <a:solidFill>
                  <a:srgbClr val="595A59"/>
                </a:solidFill>
                <a:cs typeface="Arial" panose="020B0604020202020204"/>
              </a:rPr>
              <a:t>Insight 1</a:t>
            </a: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r>
              <a:rPr lang="en-US" sz="800" b="1">
                <a:solidFill>
                  <a:srgbClr val="595A59"/>
                </a:solidFill>
                <a:cs typeface="Arial" panose="020B0604020202020204"/>
              </a:rPr>
              <a:t>Insight 2</a:t>
            </a: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r>
              <a:rPr lang="en-US" sz="800" b="1">
                <a:solidFill>
                  <a:srgbClr val="595A59"/>
                </a:solidFill>
                <a:cs typeface="Arial" panose="020B0604020202020204"/>
              </a:rPr>
              <a:t>Insight 3</a:t>
            </a:r>
          </a:p>
          <a:p>
            <a:pPr marL="285750" indent="-285750">
              <a:buFont typeface="+mj-lt"/>
              <a:buAutoNum type="arabicPeriod"/>
            </a:pPr>
            <a:endParaRPr lang="en-US" sz="800" b="1">
              <a:solidFill>
                <a:srgbClr val="595A59"/>
              </a:solidFill>
              <a:cs typeface="Arial" panose="020B0604020202020204"/>
            </a:endParaRPr>
          </a:p>
        </p:txBody>
      </p:sp>
      <p:sp>
        <p:nvSpPr>
          <p:cNvPr id="16" name="TextBox 15">
            <a:extLst>
              <a:ext uri="{FF2B5EF4-FFF2-40B4-BE49-F238E27FC236}">
                <a16:creationId xmlns:a16="http://schemas.microsoft.com/office/drawing/2014/main" id="{11635756-479A-1132-7078-9A318B20F502}"/>
              </a:ext>
            </a:extLst>
          </p:cNvPr>
          <p:cNvSpPr txBox="1"/>
          <p:nvPr/>
        </p:nvSpPr>
        <p:spPr>
          <a:xfrm>
            <a:off x="4691870" y="5201312"/>
            <a:ext cx="3372868" cy="392415"/>
          </a:xfrm>
          <a:prstGeom prst="rect">
            <a:avLst/>
          </a:prstGeom>
          <a:effectLst/>
        </p:spPr>
        <p:txBody>
          <a:bodyPr vert="horz" wrap="square" lIns="91440" tIns="45720" rIns="91440" bIns="45720" rtlCol="0" anchor="b">
            <a:spAutoFit/>
          </a:bodyPr>
          <a:lstStyle/>
          <a:p>
            <a:r>
              <a:rPr lang="en-US" sz="900" b="1">
                <a:solidFill>
                  <a:schemeClr val="bg1"/>
                </a:solidFill>
                <a:latin typeface="+mj-lt"/>
              </a:rPr>
              <a:t>Top Insights gained for Future Education</a:t>
            </a:r>
          </a:p>
          <a:p>
            <a:pPr>
              <a:lnSpc>
                <a:spcPct val="100000"/>
              </a:lnSpc>
            </a:pPr>
            <a:endParaRPr lang="en-GB" sz="1000">
              <a:solidFill>
                <a:schemeClr val="bg1"/>
              </a:solidFill>
              <a:latin typeface="+mn-lt"/>
            </a:endParaRPr>
          </a:p>
        </p:txBody>
      </p:sp>
      <p:sp>
        <p:nvSpPr>
          <p:cNvPr id="17" name="TextBox 16">
            <a:extLst>
              <a:ext uri="{FF2B5EF4-FFF2-40B4-BE49-F238E27FC236}">
                <a16:creationId xmlns:a16="http://schemas.microsoft.com/office/drawing/2014/main" id="{64759B50-56D7-1645-A81F-71B288E24E84}"/>
              </a:ext>
            </a:extLst>
          </p:cNvPr>
          <p:cNvSpPr txBox="1"/>
          <p:nvPr/>
        </p:nvSpPr>
        <p:spPr>
          <a:xfrm>
            <a:off x="6222247" y="4810305"/>
            <a:ext cx="2878921" cy="200055"/>
          </a:xfrm>
          <a:prstGeom prst="rect">
            <a:avLst/>
          </a:prstGeom>
          <a:effectLst/>
        </p:spPr>
        <p:txBody>
          <a:bodyPr vert="horz" wrap="square" lIns="91440" tIns="45720" rIns="91440" bIns="45720" rtlCol="0" anchor="b">
            <a:spAutoFit/>
          </a:bodyPr>
          <a:lstStyle/>
          <a:p>
            <a:pPr algn="ctr"/>
            <a:r>
              <a:rPr lang="en-US" sz="700">
                <a:latin typeface="+mj-lt"/>
              </a:rPr>
              <a:t>* Please include your own chart or right click to select “Edit Data”.</a:t>
            </a:r>
            <a:endParaRPr lang="en-GB" sz="700"/>
          </a:p>
        </p:txBody>
      </p:sp>
      <p:sp>
        <p:nvSpPr>
          <p:cNvPr id="18" name="Rectangle: Rounded Corners 17">
            <a:extLst>
              <a:ext uri="{FF2B5EF4-FFF2-40B4-BE49-F238E27FC236}">
                <a16:creationId xmlns:a16="http://schemas.microsoft.com/office/drawing/2014/main" id="{6695550E-D03C-9FB0-A546-BA860E4A03F6}"/>
              </a:ext>
            </a:extLst>
          </p:cNvPr>
          <p:cNvSpPr/>
          <p:nvPr/>
        </p:nvSpPr>
        <p:spPr>
          <a:xfrm>
            <a:off x="72391" y="1039296"/>
            <a:ext cx="11906363" cy="291917"/>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b="1" u="sng"/>
              <a:t>ACTIVITY URL</a:t>
            </a:r>
            <a:r>
              <a:rPr lang="en-US" sz="900" b="1"/>
              <a:t>: </a:t>
            </a:r>
            <a:r>
              <a:rPr lang="en-US" sz="900">
                <a:solidFill>
                  <a:schemeClr val="bg1"/>
                </a:solidFill>
              </a:rPr>
              <a:t>To be pasted</a:t>
            </a:r>
            <a:endParaRPr lang="en-GB" sz="900">
              <a:solidFill>
                <a:schemeClr val="bg1"/>
              </a:solidFill>
            </a:endParaRPr>
          </a:p>
        </p:txBody>
      </p:sp>
      <p:sp>
        <p:nvSpPr>
          <p:cNvPr id="19" name="Rectangle: Rounded Corners 18">
            <a:extLst>
              <a:ext uri="{FF2B5EF4-FFF2-40B4-BE49-F238E27FC236}">
                <a16:creationId xmlns:a16="http://schemas.microsoft.com/office/drawing/2014/main" id="{C30AEA75-0927-2296-BF7B-35624BDF28E5}"/>
              </a:ext>
            </a:extLst>
          </p:cNvPr>
          <p:cNvSpPr/>
          <p:nvPr/>
        </p:nvSpPr>
        <p:spPr>
          <a:xfrm>
            <a:off x="87904" y="1387151"/>
            <a:ext cx="4970412" cy="925987"/>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900"/>
          </a:p>
        </p:txBody>
      </p:sp>
      <p:graphicFrame>
        <p:nvGraphicFramePr>
          <p:cNvPr id="20" name="Table 19">
            <a:extLst>
              <a:ext uri="{FF2B5EF4-FFF2-40B4-BE49-F238E27FC236}">
                <a16:creationId xmlns:a16="http://schemas.microsoft.com/office/drawing/2014/main" id="{18452A79-D818-8EC8-88A5-7ADF94A0C34D}"/>
              </a:ext>
            </a:extLst>
          </p:cNvPr>
          <p:cNvGraphicFramePr>
            <a:graphicFrameLocks noGrp="1"/>
          </p:cNvGraphicFramePr>
          <p:nvPr/>
        </p:nvGraphicFramePr>
        <p:xfrm>
          <a:off x="239271" y="1410318"/>
          <a:ext cx="4631794" cy="868680"/>
        </p:xfrm>
        <a:graphic>
          <a:graphicData uri="http://schemas.openxmlformats.org/drawingml/2006/table">
            <a:tbl>
              <a:tblPr firstRow="1" bandRow="1">
                <a:tableStyleId>{2D5ABB26-0587-4C30-8999-92F81FD0307C}</a:tableStyleId>
              </a:tblPr>
              <a:tblGrid>
                <a:gridCol w="4631794">
                  <a:extLst>
                    <a:ext uri="{9D8B030D-6E8A-4147-A177-3AD203B41FA5}">
                      <a16:colId xmlns:a16="http://schemas.microsoft.com/office/drawing/2014/main" val="2393407633"/>
                    </a:ext>
                  </a:extLst>
                </a:gridCol>
              </a:tblGrid>
              <a:tr h="181976">
                <a:tc>
                  <a:txBody>
                    <a:bodyPr/>
                    <a:lstStyle/>
                    <a:p>
                      <a:r>
                        <a:rPr lang="en-US" sz="900" b="1" dirty="0">
                          <a:solidFill>
                            <a:schemeClr val="bg1"/>
                          </a:solidFill>
                        </a:rPr>
                        <a:t>Faculty</a:t>
                      </a:r>
                      <a:endParaRPr lang="en-GB" sz="1000" b="1" dirty="0">
                        <a:solidFill>
                          <a:schemeClr val="bg1"/>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8532054"/>
                  </a:ext>
                </a:extLst>
              </a:tr>
              <a:tr h="169844">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800" b="1">
                          <a:solidFill>
                            <a:srgbClr val="595A59"/>
                          </a:solidFill>
                        </a:rPr>
                        <a:t>Include name, title and affiliation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1354516"/>
                  </a:ext>
                </a:extLst>
              </a:tr>
              <a:tr h="169844">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800" b="1">
                          <a:solidFill>
                            <a:srgbClr val="595A59"/>
                          </a:solidFill>
                        </a:rPr>
                        <a:t>Include name, title and affiliation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5525683"/>
                  </a:ext>
                </a:extLst>
              </a:tr>
              <a:tr h="169844">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800" b="1" dirty="0">
                          <a:solidFill>
                            <a:srgbClr val="595A59"/>
                          </a:solidFill>
                        </a:rPr>
                        <a:t>Include name, title and affiliation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6727911"/>
                  </a:ext>
                </a:extLst>
              </a:tr>
            </a:tbl>
          </a:graphicData>
        </a:graphic>
      </p:graphicFrame>
      <p:graphicFrame>
        <p:nvGraphicFramePr>
          <p:cNvPr id="21" name="Table 20">
            <a:extLst>
              <a:ext uri="{FF2B5EF4-FFF2-40B4-BE49-F238E27FC236}">
                <a16:creationId xmlns:a16="http://schemas.microsoft.com/office/drawing/2014/main" id="{1737A9AE-D393-1F10-D654-98D213CF4421}"/>
              </a:ext>
            </a:extLst>
          </p:cNvPr>
          <p:cNvGraphicFramePr>
            <a:graphicFrameLocks noGrp="1"/>
          </p:cNvGraphicFramePr>
          <p:nvPr/>
        </p:nvGraphicFramePr>
        <p:xfrm>
          <a:off x="103831" y="4134550"/>
          <a:ext cx="1878502" cy="986690"/>
        </p:xfrm>
        <a:graphic>
          <a:graphicData uri="http://schemas.openxmlformats.org/drawingml/2006/table">
            <a:tbl>
              <a:tblPr firstRow="1" bandRow="1">
                <a:tableStyleId>{21E4AEA4-8DFA-4A89-87EB-49C32662AFE0}</a:tableStyleId>
              </a:tblPr>
              <a:tblGrid>
                <a:gridCol w="939251">
                  <a:extLst>
                    <a:ext uri="{9D8B030D-6E8A-4147-A177-3AD203B41FA5}">
                      <a16:colId xmlns:a16="http://schemas.microsoft.com/office/drawing/2014/main" val="4028016053"/>
                    </a:ext>
                  </a:extLst>
                </a:gridCol>
                <a:gridCol w="939251">
                  <a:extLst>
                    <a:ext uri="{9D8B030D-6E8A-4147-A177-3AD203B41FA5}">
                      <a16:colId xmlns:a16="http://schemas.microsoft.com/office/drawing/2014/main" val="4173407134"/>
                    </a:ext>
                  </a:extLst>
                </a:gridCol>
              </a:tblGrid>
              <a:tr h="447305">
                <a:tc>
                  <a:txBody>
                    <a:bodyPr/>
                    <a:lstStyle/>
                    <a:p>
                      <a:pPr algn="ctr"/>
                      <a:r>
                        <a:rPr lang="en-GB" sz="1000" b="0"/>
                        <a:t>Target no. learners</a:t>
                      </a:r>
                    </a:p>
                  </a:txBody>
                  <a:tcPr/>
                </a:tc>
                <a:tc>
                  <a:txBody>
                    <a:bodyPr/>
                    <a:lstStyle/>
                    <a:p>
                      <a:pPr algn="ctr"/>
                      <a:r>
                        <a:rPr lang="en-GB" sz="1000" b="0"/>
                        <a:t>Actual no. learners</a:t>
                      </a:r>
                    </a:p>
                  </a:txBody>
                  <a:tcPr/>
                </a:tc>
                <a:extLst>
                  <a:ext uri="{0D108BD9-81ED-4DB2-BD59-A6C34878D82A}">
                    <a16:rowId xmlns:a16="http://schemas.microsoft.com/office/drawing/2014/main" val="1502462269"/>
                  </a:ext>
                </a:extLst>
              </a:tr>
              <a:tr h="539385">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val="523683198"/>
                  </a:ext>
                </a:extLst>
              </a:tr>
            </a:tbl>
          </a:graphicData>
        </a:graphic>
      </p:graphicFrame>
      <p:sp>
        <p:nvSpPr>
          <p:cNvPr id="22" name="TextBox 21">
            <a:extLst>
              <a:ext uri="{FF2B5EF4-FFF2-40B4-BE49-F238E27FC236}">
                <a16:creationId xmlns:a16="http://schemas.microsoft.com/office/drawing/2014/main" id="{0A395837-2EA0-DC5B-B042-7A69A3E2D975}"/>
              </a:ext>
            </a:extLst>
          </p:cNvPr>
          <p:cNvSpPr txBox="1"/>
          <p:nvPr/>
        </p:nvSpPr>
        <p:spPr>
          <a:xfrm>
            <a:off x="1486848" y="2421648"/>
            <a:ext cx="1783479" cy="384721"/>
          </a:xfrm>
          <a:prstGeom prst="rect">
            <a:avLst/>
          </a:prstGeom>
          <a:effectLst/>
        </p:spPr>
        <p:txBody>
          <a:bodyPr vert="horz" wrap="square" lIns="91440" tIns="45720" rIns="91440" bIns="45720" rtlCol="0" anchor="b">
            <a:spAutoFit/>
          </a:bodyPr>
          <a:lstStyle/>
          <a:p>
            <a:r>
              <a:rPr lang="en-US" sz="900" b="1">
                <a:solidFill>
                  <a:schemeClr val="bg1"/>
                </a:solidFill>
                <a:latin typeface="Arial" panose="020B0604020202020204" pitchFamily="34" charset="0"/>
                <a:cs typeface="Arial" panose="020B0604020202020204" pitchFamily="34" charset="0"/>
              </a:rPr>
              <a:t>Breakdown by Learner (no.)</a:t>
            </a:r>
          </a:p>
          <a:p>
            <a:pPr>
              <a:lnSpc>
                <a:spcPct val="100000"/>
              </a:lnSpc>
            </a:pPr>
            <a:endParaRPr lang="en-GB" sz="1000">
              <a:solidFill>
                <a:schemeClr val="bg1"/>
              </a:solidFill>
              <a:latin typeface="+mn-lt"/>
            </a:endParaRPr>
          </a:p>
        </p:txBody>
      </p:sp>
      <p:graphicFrame>
        <p:nvGraphicFramePr>
          <p:cNvPr id="23" name="Chart 22">
            <a:extLst>
              <a:ext uri="{FF2B5EF4-FFF2-40B4-BE49-F238E27FC236}">
                <a16:creationId xmlns:a16="http://schemas.microsoft.com/office/drawing/2014/main" id="{7C517F76-2D7C-73C8-6DBF-EA00E7CF20BC}"/>
              </a:ext>
            </a:extLst>
          </p:cNvPr>
          <p:cNvGraphicFramePr/>
          <p:nvPr/>
        </p:nvGraphicFramePr>
        <p:xfrm>
          <a:off x="108021" y="2364233"/>
          <a:ext cx="2458399" cy="23706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D53994DF-5C4D-DADB-485A-03A927D361F7}"/>
              </a:ext>
            </a:extLst>
          </p:cNvPr>
          <p:cNvGraphicFramePr/>
          <p:nvPr/>
        </p:nvGraphicFramePr>
        <p:xfrm>
          <a:off x="2013846" y="2297265"/>
          <a:ext cx="3023600" cy="2711144"/>
        </p:xfrm>
        <a:graphic>
          <a:graphicData uri="http://schemas.openxmlformats.org/drawingml/2006/chart">
            <c:chart xmlns:c="http://schemas.openxmlformats.org/drawingml/2006/chart" xmlns:r="http://schemas.openxmlformats.org/officeDocument/2006/relationships" r:id="rId4"/>
          </a:graphicData>
        </a:graphic>
      </p:graphicFrame>
      <p:sp>
        <p:nvSpPr>
          <p:cNvPr id="25" name="Rectangle: Rounded Corners 24">
            <a:extLst>
              <a:ext uri="{FF2B5EF4-FFF2-40B4-BE49-F238E27FC236}">
                <a16:creationId xmlns:a16="http://schemas.microsoft.com/office/drawing/2014/main" id="{457440AC-AA68-C8C7-C987-1F59E61EEC72}"/>
              </a:ext>
            </a:extLst>
          </p:cNvPr>
          <p:cNvSpPr/>
          <p:nvPr/>
        </p:nvSpPr>
        <p:spPr>
          <a:xfrm>
            <a:off x="10109461" y="2811669"/>
            <a:ext cx="1946138" cy="2309570"/>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b="1">
              <a:cs typeface="Arial"/>
            </a:endParaRPr>
          </a:p>
          <a:p>
            <a:endParaRPr lang="en-US" sz="1000" b="1"/>
          </a:p>
          <a:p>
            <a:endParaRPr lang="en-US" sz="1000" b="1"/>
          </a:p>
          <a:p>
            <a:endParaRPr lang="en-US" sz="900"/>
          </a:p>
          <a:p>
            <a:endParaRPr lang="en-US" sz="900"/>
          </a:p>
          <a:p>
            <a:endParaRPr lang="en-US" sz="900"/>
          </a:p>
          <a:p>
            <a:endParaRPr lang="en-GB" sz="900"/>
          </a:p>
        </p:txBody>
      </p:sp>
      <p:sp>
        <p:nvSpPr>
          <p:cNvPr id="26" name="Rectangle: Rounded Corners 25">
            <a:extLst>
              <a:ext uri="{FF2B5EF4-FFF2-40B4-BE49-F238E27FC236}">
                <a16:creationId xmlns:a16="http://schemas.microsoft.com/office/drawing/2014/main" id="{243FB51B-28E7-8F97-54A4-C50AFB463947}"/>
              </a:ext>
            </a:extLst>
          </p:cNvPr>
          <p:cNvSpPr/>
          <p:nvPr/>
        </p:nvSpPr>
        <p:spPr>
          <a:xfrm>
            <a:off x="10204797" y="3080620"/>
            <a:ext cx="1729286" cy="195682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r>
              <a:rPr lang="en-US" sz="800" b="1">
                <a:solidFill>
                  <a:srgbClr val="595A59"/>
                </a:solidFill>
                <a:cs typeface="Arial" panose="020B0604020202020204"/>
              </a:rPr>
              <a:t>Change 1</a:t>
            </a: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r>
              <a:rPr lang="en-US" sz="800" b="1">
                <a:solidFill>
                  <a:srgbClr val="595A59"/>
                </a:solidFill>
                <a:cs typeface="Arial" panose="020B0604020202020204"/>
              </a:rPr>
              <a:t>Change 2</a:t>
            </a: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r>
              <a:rPr lang="en-US" sz="800" b="1">
                <a:solidFill>
                  <a:srgbClr val="595A59"/>
                </a:solidFill>
                <a:cs typeface="Arial" panose="020B0604020202020204"/>
              </a:rPr>
              <a:t>Change 3</a:t>
            </a:r>
          </a:p>
          <a:p>
            <a:pPr marL="285750" indent="-285750">
              <a:buFont typeface="+mj-lt"/>
              <a:buAutoNum type="arabicPeriod"/>
            </a:pPr>
            <a:endParaRPr lang="en-US" sz="800" b="1">
              <a:solidFill>
                <a:srgbClr val="595A59"/>
              </a:solidFill>
              <a:cs typeface="Arial" panose="020B0604020202020204"/>
            </a:endParaRPr>
          </a:p>
        </p:txBody>
      </p:sp>
      <p:sp>
        <p:nvSpPr>
          <p:cNvPr id="27" name="TextBox 26">
            <a:extLst>
              <a:ext uri="{FF2B5EF4-FFF2-40B4-BE49-F238E27FC236}">
                <a16:creationId xmlns:a16="http://schemas.microsoft.com/office/drawing/2014/main" id="{9F933467-2A40-2D0A-E330-431DC1AB9BEE}"/>
              </a:ext>
            </a:extLst>
          </p:cNvPr>
          <p:cNvSpPr txBox="1"/>
          <p:nvPr/>
        </p:nvSpPr>
        <p:spPr>
          <a:xfrm>
            <a:off x="10328627" y="2814603"/>
            <a:ext cx="1717142" cy="230832"/>
          </a:xfrm>
          <a:prstGeom prst="rect">
            <a:avLst/>
          </a:prstGeom>
          <a:effectLst/>
        </p:spPr>
        <p:txBody>
          <a:bodyPr vert="horz" wrap="square" lIns="91440" tIns="45720" rIns="91440" bIns="45720" rtlCol="0" anchor="b">
            <a:spAutoFit/>
          </a:bodyPr>
          <a:lstStyle/>
          <a:p>
            <a:r>
              <a:rPr lang="en-US" sz="900" b="1">
                <a:solidFill>
                  <a:schemeClr val="bg1"/>
                </a:solidFill>
                <a:latin typeface="+mj-lt"/>
              </a:rPr>
              <a:t>Top 3 Practice changes</a:t>
            </a:r>
            <a:endParaRPr lang="en-GB" sz="1000">
              <a:solidFill>
                <a:schemeClr val="bg1"/>
              </a:solidFill>
              <a:latin typeface="+mn-lt"/>
            </a:endParaRPr>
          </a:p>
        </p:txBody>
      </p:sp>
      <p:sp>
        <p:nvSpPr>
          <p:cNvPr id="28" name="Rectangle: Rounded Corners 27">
            <a:extLst>
              <a:ext uri="{FF2B5EF4-FFF2-40B4-BE49-F238E27FC236}">
                <a16:creationId xmlns:a16="http://schemas.microsoft.com/office/drawing/2014/main" id="{C19847C8-CC80-C64C-BE25-CD7D2383A552}"/>
              </a:ext>
            </a:extLst>
          </p:cNvPr>
          <p:cNvSpPr/>
          <p:nvPr/>
        </p:nvSpPr>
        <p:spPr>
          <a:xfrm>
            <a:off x="5122284" y="1387151"/>
            <a:ext cx="6905432" cy="1360581"/>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b="1">
              <a:cs typeface="Arial"/>
            </a:endParaRPr>
          </a:p>
          <a:p>
            <a:endParaRPr lang="en-US" sz="1000" b="1"/>
          </a:p>
          <a:p>
            <a:endParaRPr lang="en-US" sz="1000" b="1"/>
          </a:p>
          <a:p>
            <a:endParaRPr lang="en-US" sz="900"/>
          </a:p>
          <a:p>
            <a:endParaRPr lang="en-US" sz="900"/>
          </a:p>
          <a:p>
            <a:endParaRPr lang="en-US" sz="900"/>
          </a:p>
          <a:p>
            <a:endParaRPr lang="en-GB" sz="900"/>
          </a:p>
        </p:txBody>
      </p:sp>
      <p:sp>
        <p:nvSpPr>
          <p:cNvPr id="29" name="Rectangle: Rounded Corners 28">
            <a:extLst>
              <a:ext uri="{FF2B5EF4-FFF2-40B4-BE49-F238E27FC236}">
                <a16:creationId xmlns:a16="http://schemas.microsoft.com/office/drawing/2014/main" id="{6BD3C5EF-E442-6E71-C481-3A9A11A19669}"/>
              </a:ext>
            </a:extLst>
          </p:cNvPr>
          <p:cNvSpPr/>
          <p:nvPr/>
        </p:nvSpPr>
        <p:spPr>
          <a:xfrm>
            <a:off x="5226779" y="1607379"/>
            <a:ext cx="6707303" cy="103527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r>
              <a:rPr lang="en-US" sz="800" b="1">
                <a:solidFill>
                  <a:srgbClr val="595A59"/>
                </a:solidFill>
              </a:rPr>
              <a:t>Please add any questions asked by learners.</a:t>
            </a:r>
          </a:p>
          <a:p>
            <a:pPr marL="285750" indent="-285750">
              <a:buFont typeface="+mj-lt"/>
              <a:buAutoNum type="arabicPeriod"/>
            </a:pPr>
            <a:endParaRPr lang="en-US" sz="800" b="1">
              <a:solidFill>
                <a:srgbClr val="595A59"/>
              </a:solidFill>
              <a:cs typeface="Arial"/>
            </a:endParaRPr>
          </a:p>
          <a:p>
            <a:pPr marL="285750" indent="-285750">
              <a:buFont typeface="+mj-lt"/>
              <a:buAutoNum type="arabicPeriod"/>
            </a:pPr>
            <a:r>
              <a:rPr lang="en-US" sz="800" b="1">
                <a:solidFill>
                  <a:srgbClr val="595A59"/>
                </a:solidFill>
                <a:cs typeface="Arial"/>
              </a:rPr>
              <a:t>Please add any qualitative feedback.</a:t>
            </a:r>
          </a:p>
          <a:p>
            <a:pPr marL="285750" indent="-285750">
              <a:buFont typeface="+mj-lt"/>
              <a:buAutoNum type="arabicPeriod"/>
            </a:pPr>
            <a:endParaRPr lang="en-US" sz="800" b="1">
              <a:solidFill>
                <a:srgbClr val="595A59"/>
              </a:solidFill>
              <a:cs typeface="Arial"/>
            </a:endParaRPr>
          </a:p>
          <a:p>
            <a:pPr marL="285750" indent="-285750">
              <a:buFont typeface="+mj-lt"/>
              <a:buAutoNum type="arabicPeriod"/>
            </a:pPr>
            <a:r>
              <a:rPr lang="en-US" sz="800" b="1">
                <a:solidFill>
                  <a:srgbClr val="595A59"/>
                </a:solidFill>
                <a:cs typeface="Arial"/>
              </a:rPr>
              <a:t>Please add educational gains</a:t>
            </a:r>
          </a:p>
          <a:p>
            <a:pPr marL="285750" indent="-285750">
              <a:buFont typeface="+mj-lt"/>
              <a:buAutoNum type="arabicPeriod"/>
            </a:pPr>
            <a:endParaRPr lang="en-US" sz="800" b="1">
              <a:solidFill>
                <a:srgbClr val="595A59"/>
              </a:solidFill>
              <a:cs typeface="Arial"/>
            </a:endParaRPr>
          </a:p>
          <a:p>
            <a:pPr marL="285750" indent="-285750">
              <a:buFont typeface="+mj-lt"/>
              <a:buAutoNum type="arabicPeriod"/>
            </a:pPr>
            <a:r>
              <a:rPr lang="en-US" sz="800" b="1">
                <a:solidFill>
                  <a:srgbClr val="595A59"/>
                </a:solidFill>
                <a:cs typeface="Arial"/>
              </a:rPr>
              <a:t>XYZ</a:t>
            </a:r>
            <a:endParaRPr lang="en-US" sz="900" b="1">
              <a:solidFill>
                <a:srgbClr val="595A59"/>
              </a:solidFill>
              <a:cs typeface="Arial" panose="020B0604020202020204"/>
            </a:endParaRPr>
          </a:p>
        </p:txBody>
      </p:sp>
      <p:sp>
        <p:nvSpPr>
          <p:cNvPr id="30" name="TextBox 29">
            <a:extLst>
              <a:ext uri="{FF2B5EF4-FFF2-40B4-BE49-F238E27FC236}">
                <a16:creationId xmlns:a16="http://schemas.microsoft.com/office/drawing/2014/main" id="{189115B8-EE6E-584C-DB27-759E69056392}"/>
              </a:ext>
            </a:extLst>
          </p:cNvPr>
          <p:cNvSpPr txBox="1"/>
          <p:nvPr/>
        </p:nvSpPr>
        <p:spPr>
          <a:xfrm>
            <a:off x="5226779" y="1402847"/>
            <a:ext cx="4127178" cy="384721"/>
          </a:xfrm>
          <a:prstGeom prst="rect">
            <a:avLst/>
          </a:prstGeom>
          <a:effectLst/>
        </p:spPr>
        <p:txBody>
          <a:bodyPr vert="horz" wrap="square" lIns="91440" tIns="45720" rIns="91440" bIns="45720" rtlCol="0" anchor="b">
            <a:spAutoFit/>
          </a:bodyPr>
          <a:lstStyle/>
          <a:p>
            <a:r>
              <a:rPr lang="en-US" sz="900" b="1">
                <a:solidFill>
                  <a:schemeClr val="bg1"/>
                </a:solidFill>
                <a:latin typeface="+mj-lt"/>
              </a:rPr>
              <a:t>Key Highlights</a:t>
            </a:r>
          </a:p>
          <a:p>
            <a:pPr>
              <a:lnSpc>
                <a:spcPct val="100000"/>
              </a:lnSpc>
            </a:pPr>
            <a:endParaRPr lang="en-GB" sz="1000">
              <a:solidFill>
                <a:schemeClr val="bg1"/>
              </a:solidFill>
              <a:latin typeface="+mn-lt"/>
            </a:endParaRPr>
          </a:p>
        </p:txBody>
      </p:sp>
      <p:sp>
        <p:nvSpPr>
          <p:cNvPr id="31" name="Rectangle: Rounded Corners 30">
            <a:extLst>
              <a:ext uri="{FF2B5EF4-FFF2-40B4-BE49-F238E27FC236}">
                <a16:creationId xmlns:a16="http://schemas.microsoft.com/office/drawing/2014/main" id="{B5F29121-1BD0-E1C8-1733-E40F6EC486CC}"/>
              </a:ext>
            </a:extLst>
          </p:cNvPr>
          <p:cNvSpPr/>
          <p:nvPr/>
        </p:nvSpPr>
        <p:spPr>
          <a:xfrm>
            <a:off x="8743206" y="5193004"/>
            <a:ext cx="3337273" cy="1577685"/>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b="1">
              <a:cs typeface="Arial"/>
            </a:endParaRPr>
          </a:p>
          <a:p>
            <a:endParaRPr lang="en-US" sz="1000" b="1"/>
          </a:p>
          <a:p>
            <a:endParaRPr lang="en-US" sz="1000" b="1"/>
          </a:p>
          <a:p>
            <a:endParaRPr lang="en-US" sz="900"/>
          </a:p>
          <a:p>
            <a:endParaRPr lang="en-US" sz="900"/>
          </a:p>
          <a:p>
            <a:endParaRPr lang="en-US" sz="900"/>
          </a:p>
          <a:p>
            <a:endParaRPr lang="en-GB" sz="900"/>
          </a:p>
        </p:txBody>
      </p:sp>
      <p:sp>
        <p:nvSpPr>
          <p:cNvPr id="32" name="Rectangle: Rounded Corners 31">
            <a:extLst>
              <a:ext uri="{FF2B5EF4-FFF2-40B4-BE49-F238E27FC236}">
                <a16:creationId xmlns:a16="http://schemas.microsoft.com/office/drawing/2014/main" id="{7E0705B5-9F54-D43F-BA7A-38CA3AB44F0F}"/>
              </a:ext>
            </a:extLst>
          </p:cNvPr>
          <p:cNvSpPr/>
          <p:nvPr/>
        </p:nvSpPr>
        <p:spPr>
          <a:xfrm>
            <a:off x="8815883" y="5419135"/>
            <a:ext cx="3162871" cy="124719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r>
              <a:rPr lang="en-US" sz="800" b="1">
                <a:solidFill>
                  <a:srgbClr val="595A59"/>
                </a:solidFill>
                <a:cs typeface="Arial" panose="020B0604020202020204"/>
              </a:rPr>
              <a:t>Barrier 1</a:t>
            </a: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r>
              <a:rPr lang="en-US" sz="800" b="1">
                <a:solidFill>
                  <a:srgbClr val="595A59"/>
                </a:solidFill>
                <a:cs typeface="Arial" panose="020B0604020202020204"/>
              </a:rPr>
              <a:t>Barrier 2</a:t>
            </a: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r>
              <a:rPr lang="en-US" sz="800" b="1">
                <a:solidFill>
                  <a:srgbClr val="595A59"/>
                </a:solidFill>
                <a:cs typeface="Arial" panose="020B0604020202020204"/>
              </a:rPr>
              <a:t>Barrier 3</a:t>
            </a:r>
          </a:p>
          <a:p>
            <a:pPr marL="285750" indent="-285750">
              <a:buFont typeface="+mj-lt"/>
              <a:buAutoNum type="arabicPeriod"/>
            </a:pPr>
            <a:endParaRPr lang="en-US" sz="800" b="1">
              <a:solidFill>
                <a:srgbClr val="595A59"/>
              </a:solidFill>
              <a:cs typeface="Arial" panose="020B0604020202020204"/>
            </a:endParaRPr>
          </a:p>
        </p:txBody>
      </p:sp>
      <p:sp>
        <p:nvSpPr>
          <p:cNvPr id="33" name="TextBox 32">
            <a:extLst>
              <a:ext uri="{FF2B5EF4-FFF2-40B4-BE49-F238E27FC236}">
                <a16:creationId xmlns:a16="http://schemas.microsoft.com/office/drawing/2014/main" id="{EB3C879D-B125-3AEE-CA7B-D4EC1AD10F26}"/>
              </a:ext>
            </a:extLst>
          </p:cNvPr>
          <p:cNvSpPr txBox="1"/>
          <p:nvPr/>
        </p:nvSpPr>
        <p:spPr>
          <a:xfrm>
            <a:off x="9163230" y="5195939"/>
            <a:ext cx="2907418" cy="230832"/>
          </a:xfrm>
          <a:prstGeom prst="rect">
            <a:avLst/>
          </a:prstGeom>
          <a:effectLst/>
        </p:spPr>
        <p:txBody>
          <a:bodyPr vert="horz" wrap="square" lIns="91440" tIns="45720" rIns="91440" bIns="45720" rtlCol="0" anchor="b">
            <a:spAutoFit/>
          </a:bodyPr>
          <a:lstStyle/>
          <a:p>
            <a:r>
              <a:rPr lang="en-US" sz="900" b="1">
                <a:solidFill>
                  <a:schemeClr val="bg1"/>
                </a:solidFill>
                <a:latin typeface="+mj-lt"/>
              </a:rPr>
              <a:t>Top 3 barriers to change</a:t>
            </a:r>
            <a:endParaRPr lang="en-GB" sz="1000">
              <a:solidFill>
                <a:schemeClr val="bg1"/>
              </a:solidFill>
              <a:latin typeface="+mn-lt"/>
            </a:endParaRPr>
          </a:p>
        </p:txBody>
      </p:sp>
      <p:sp>
        <p:nvSpPr>
          <p:cNvPr id="34" name="Rectangle: Rounded Corners 33">
            <a:extLst>
              <a:ext uri="{FF2B5EF4-FFF2-40B4-BE49-F238E27FC236}">
                <a16:creationId xmlns:a16="http://schemas.microsoft.com/office/drawing/2014/main" id="{B13572EA-46CF-9B5D-8A57-D0D4F48C4BAE}"/>
              </a:ext>
            </a:extLst>
          </p:cNvPr>
          <p:cNvSpPr/>
          <p:nvPr/>
        </p:nvSpPr>
        <p:spPr>
          <a:xfrm>
            <a:off x="144713" y="5214779"/>
            <a:ext cx="4232559" cy="1548755"/>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b="1">
              <a:cs typeface="Arial"/>
            </a:endParaRPr>
          </a:p>
          <a:p>
            <a:endParaRPr lang="en-US" sz="1000" b="1"/>
          </a:p>
          <a:p>
            <a:endParaRPr lang="en-US" sz="1000" b="1"/>
          </a:p>
          <a:p>
            <a:endParaRPr lang="en-US" sz="900"/>
          </a:p>
          <a:p>
            <a:endParaRPr lang="en-US" sz="900"/>
          </a:p>
          <a:p>
            <a:endParaRPr lang="en-US" sz="900"/>
          </a:p>
          <a:p>
            <a:endParaRPr lang="en-GB" sz="900"/>
          </a:p>
        </p:txBody>
      </p:sp>
      <p:sp>
        <p:nvSpPr>
          <p:cNvPr id="35" name="Rectangle: Rounded Corners 34">
            <a:extLst>
              <a:ext uri="{FF2B5EF4-FFF2-40B4-BE49-F238E27FC236}">
                <a16:creationId xmlns:a16="http://schemas.microsoft.com/office/drawing/2014/main" id="{6DCC6C3E-0F68-D73D-EFB9-B0A0255A79E7}"/>
              </a:ext>
            </a:extLst>
          </p:cNvPr>
          <p:cNvSpPr/>
          <p:nvPr/>
        </p:nvSpPr>
        <p:spPr>
          <a:xfrm>
            <a:off x="196570" y="5455220"/>
            <a:ext cx="4040863" cy="119075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r>
              <a:rPr lang="en-US" sz="800" b="1">
                <a:solidFill>
                  <a:srgbClr val="595A59"/>
                </a:solidFill>
                <a:cs typeface="Arial" panose="020B0604020202020204"/>
              </a:rPr>
              <a:t>Objective 1</a:t>
            </a: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r>
              <a:rPr lang="en-US" sz="800" b="1">
                <a:solidFill>
                  <a:srgbClr val="595A59"/>
                </a:solidFill>
                <a:cs typeface="Arial" panose="020B0604020202020204"/>
              </a:rPr>
              <a:t>Objective 2</a:t>
            </a: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r>
              <a:rPr lang="en-US" sz="800" b="1">
                <a:solidFill>
                  <a:srgbClr val="595A59"/>
                </a:solidFill>
                <a:cs typeface="Arial" panose="020B0604020202020204"/>
              </a:rPr>
              <a:t>Objective 3</a:t>
            </a:r>
          </a:p>
          <a:p>
            <a:pPr marL="285750" indent="-285750">
              <a:buFont typeface="+mj-lt"/>
              <a:buAutoNum type="arabicPeriod"/>
            </a:pPr>
            <a:endParaRPr lang="en-US" sz="800" b="1">
              <a:solidFill>
                <a:srgbClr val="595A59"/>
              </a:solidFill>
              <a:cs typeface="Arial" panose="020B0604020202020204"/>
            </a:endParaRPr>
          </a:p>
        </p:txBody>
      </p:sp>
      <p:sp>
        <p:nvSpPr>
          <p:cNvPr id="36" name="TextBox 35">
            <a:extLst>
              <a:ext uri="{FF2B5EF4-FFF2-40B4-BE49-F238E27FC236}">
                <a16:creationId xmlns:a16="http://schemas.microsoft.com/office/drawing/2014/main" id="{EB5E5731-836D-3DCF-5CDF-F508F5A986B4}"/>
              </a:ext>
            </a:extLst>
          </p:cNvPr>
          <p:cNvSpPr txBox="1"/>
          <p:nvPr/>
        </p:nvSpPr>
        <p:spPr>
          <a:xfrm>
            <a:off x="252982" y="5236628"/>
            <a:ext cx="3687389" cy="230832"/>
          </a:xfrm>
          <a:prstGeom prst="rect">
            <a:avLst/>
          </a:prstGeom>
          <a:effectLst/>
        </p:spPr>
        <p:txBody>
          <a:bodyPr vert="horz" wrap="square" lIns="91440" tIns="45720" rIns="91440" bIns="45720" rtlCol="0" anchor="b">
            <a:spAutoFit/>
          </a:bodyPr>
          <a:lstStyle/>
          <a:p>
            <a:r>
              <a:rPr lang="en-US" sz="900" b="1">
                <a:solidFill>
                  <a:schemeClr val="bg1"/>
                </a:solidFill>
                <a:latin typeface="+mj-lt"/>
              </a:rPr>
              <a:t>Learning Objectives</a:t>
            </a:r>
            <a:endParaRPr lang="en-GB" sz="1000">
              <a:solidFill>
                <a:schemeClr val="bg1"/>
              </a:solidFill>
              <a:latin typeface="+mn-lt"/>
            </a:endParaRPr>
          </a:p>
        </p:txBody>
      </p:sp>
      <p:sp>
        <p:nvSpPr>
          <p:cNvPr id="37" name="Rectangle: Rounded Corners 36">
            <a:extLst>
              <a:ext uri="{FF2B5EF4-FFF2-40B4-BE49-F238E27FC236}">
                <a16:creationId xmlns:a16="http://schemas.microsoft.com/office/drawing/2014/main" id="{C5E5FA9D-D17A-D64D-2EB0-D8C2ACA30549}"/>
              </a:ext>
            </a:extLst>
          </p:cNvPr>
          <p:cNvSpPr/>
          <p:nvPr/>
        </p:nvSpPr>
        <p:spPr>
          <a:xfrm>
            <a:off x="2065672" y="4119184"/>
            <a:ext cx="2964769" cy="1002055"/>
          </a:xfrm>
          <a:prstGeom prst="roundRect">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graphicFrame>
        <p:nvGraphicFramePr>
          <p:cNvPr id="38" name="Diagram 37">
            <a:extLst>
              <a:ext uri="{FF2B5EF4-FFF2-40B4-BE49-F238E27FC236}">
                <a16:creationId xmlns:a16="http://schemas.microsoft.com/office/drawing/2014/main" id="{706E9F82-CF60-FEF9-5882-7BF771592C12}"/>
              </a:ext>
            </a:extLst>
          </p:cNvPr>
          <p:cNvGraphicFramePr/>
          <p:nvPr/>
        </p:nvGraphicFramePr>
        <p:xfrm>
          <a:off x="1301005" y="3711465"/>
          <a:ext cx="4970413" cy="18174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9" name="TextBox 38">
            <a:extLst>
              <a:ext uri="{FF2B5EF4-FFF2-40B4-BE49-F238E27FC236}">
                <a16:creationId xmlns:a16="http://schemas.microsoft.com/office/drawing/2014/main" id="{3C369F3A-B791-4BDD-0C48-5A1F1078C531}"/>
              </a:ext>
            </a:extLst>
          </p:cNvPr>
          <p:cNvSpPr txBox="1"/>
          <p:nvPr/>
        </p:nvSpPr>
        <p:spPr>
          <a:xfrm>
            <a:off x="2209967" y="4119179"/>
            <a:ext cx="1936332" cy="230832"/>
          </a:xfrm>
          <a:prstGeom prst="rect">
            <a:avLst/>
          </a:prstGeom>
          <a:effectLst/>
        </p:spPr>
        <p:txBody>
          <a:bodyPr vert="horz" wrap="square" lIns="91440" tIns="45720" rIns="91440" bIns="45720" rtlCol="0" anchor="b">
            <a:spAutoFit/>
          </a:bodyPr>
          <a:lstStyle/>
          <a:p>
            <a:r>
              <a:rPr lang="en-US" sz="900" b="1">
                <a:solidFill>
                  <a:schemeClr val="bg1"/>
                </a:solidFill>
                <a:latin typeface="Arial" panose="020B0604020202020204" pitchFamily="34" charset="0"/>
                <a:cs typeface="Arial" panose="020B0604020202020204" pitchFamily="34" charset="0"/>
              </a:rPr>
              <a:t>Potential patient impact</a:t>
            </a:r>
            <a:endParaRPr lang="en-GB" sz="1000">
              <a:solidFill>
                <a:schemeClr val="bg1"/>
              </a:solidFill>
              <a:latin typeface="+mn-lt"/>
            </a:endParaRPr>
          </a:p>
        </p:txBody>
      </p:sp>
      <p:graphicFrame>
        <p:nvGraphicFramePr>
          <p:cNvPr id="40" name="Chart 39">
            <a:extLst>
              <a:ext uri="{FF2B5EF4-FFF2-40B4-BE49-F238E27FC236}">
                <a16:creationId xmlns:a16="http://schemas.microsoft.com/office/drawing/2014/main" id="{7F659008-D995-9D26-AAF3-B8DE33155257}"/>
              </a:ext>
            </a:extLst>
          </p:cNvPr>
          <p:cNvGraphicFramePr/>
          <p:nvPr/>
        </p:nvGraphicFramePr>
        <p:xfrm>
          <a:off x="5440228" y="3120607"/>
          <a:ext cx="4266451" cy="178115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11350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7D267-9530-268B-D91C-07A55AA10FF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F2989CC-C036-5BB0-6E26-B95CE3CF67EF}"/>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93036056-3A1F-889C-8BF8-00B522DD1FE3}"/>
              </a:ext>
            </a:extLst>
          </p:cNvPr>
          <p:cNvSpPr>
            <a:spLocks noGrp="1"/>
          </p:cNvSpPr>
          <p:nvPr>
            <p:ph type="title"/>
          </p:nvPr>
        </p:nvSpPr>
        <p:spPr/>
        <p:txBody>
          <a:bodyPr>
            <a:normAutofit fontScale="90000"/>
          </a:bodyPr>
          <a:lstStyle/>
          <a:p>
            <a:r>
              <a:rPr lang="en-US" dirty="0"/>
              <a:t>Outcomes Report - Grant ID: [xxx]</a:t>
            </a:r>
            <a:br>
              <a:rPr lang="en-US" dirty="0"/>
            </a:br>
            <a:r>
              <a:rPr lang="en-US" dirty="0"/>
              <a:t>Overview</a:t>
            </a:r>
          </a:p>
        </p:txBody>
      </p:sp>
      <p:sp>
        <p:nvSpPr>
          <p:cNvPr id="4" name="Slide Number Placeholder 2">
            <a:extLst>
              <a:ext uri="{FF2B5EF4-FFF2-40B4-BE49-F238E27FC236}">
                <a16:creationId xmlns:a16="http://schemas.microsoft.com/office/drawing/2014/main" id="{4B269C03-A5B2-69F6-DFAA-CB910A8D2518}"/>
              </a:ext>
            </a:extLst>
          </p:cNvPr>
          <p:cNvSpPr txBox="1">
            <a:spLocks/>
          </p:cNvSpPr>
          <p:nvPr/>
        </p:nvSpPr>
        <p:spPr>
          <a:xfrm>
            <a:off x="11524613" y="1150660"/>
            <a:ext cx="434974" cy="2154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74A46B-A859-492E-B897-35239A00EDAD}" type="slidenum">
              <a:rPr lang="en-GB" sz="1400" smtClean="0"/>
              <a:pPr/>
              <a:t>14</a:t>
            </a:fld>
            <a:endParaRPr lang="en-GB" sz="1400"/>
          </a:p>
        </p:txBody>
      </p:sp>
      <p:sp>
        <p:nvSpPr>
          <p:cNvPr id="5" name="Rectangle: Rounded Corners 4">
            <a:extLst>
              <a:ext uri="{FF2B5EF4-FFF2-40B4-BE49-F238E27FC236}">
                <a16:creationId xmlns:a16="http://schemas.microsoft.com/office/drawing/2014/main" id="{A970D5DF-51BC-3A2F-D977-6A3D0F943C43}"/>
              </a:ext>
            </a:extLst>
          </p:cNvPr>
          <p:cNvSpPr/>
          <p:nvPr/>
        </p:nvSpPr>
        <p:spPr>
          <a:xfrm>
            <a:off x="72391" y="1039296"/>
            <a:ext cx="11906363" cy="291917"/>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u="sng"/>
              <a:t>ACTIVITY URL</a:t>
            </a:r>
            <a:r>
              <a:rPr lang="en-US" sz="1400" b="1"/>
              <a:t>: </a:t>
            </a:r>
            <a:r>
              <a:rPr lang="en-US" sz="1400">
                <a:solidFill>
                  <a:schemeClr val="bg1"/>
                </a:solidFill>
              </a:rPr>
              <a:t>To be pasted</a:t>
            </a:r>
            <a:endParaRPr lang="en-GB" sz="1400">
              <a:solidFill>
                <a:schemeClr val="bg1"/>
              </a:solidFill>
            </a:endParaRPr>
          </a:p>
        </p:txBody>
      </p:sp>
      <p:sp>
        <p:nvSpPr>
          <p:cNvPr id="6" name="Rectangle: Rounded Corners 5">
            <a:extLst>
              <a:ext uri="{FF2B5EF4-FFF2-40B4-BE49-F238E27FC236}">
                <a16:creationId xmlns:a16="http://schemas.microsoft.com/office/drawing/2014/main" id="{D62C4DBA-B8CD-9E18-929B-AFFBADE4DC7D}"/>
              </a:ext>
            </a:extLst>
          </p:cNvPr>
          <p:cNvSpPr/>
          <p:nvPr/>
        </p:nvSpPr>
        <p:spPr>
          <a:xfrm>
            <a:off x="5307861" y="1432703"/>
            <a:ext cx="6651726" cy="1411626"/>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400"/>
          </a:p>
        </p:txBody>
      </p:sp>
      <p:graphicFrame>
        <p:nvGraphicFramePr>
          <p:cNvPr id="7" name="Table 6">
            <a:extLst>
              <a:ext uri="{FF2B5EF4-FFF2-40B4-BE49-F238E27FC236}">
                <a16:creationId xmlns:a16="http://schemas.microsoft.com/office/drawing/2014/main" id="{08621FDB-5662-1B18-C7E8-9E0824ABD955}"/>
              </a:ext>
            </a:extLst>
          </p:cNvPr>
          <p:cNvGraphicFramePr>
            <a:graphicFrameLocks noGrp="1"/>
          </p:cNvGraphicFramePr>
          <p:nvPr/>
        </p:nvGraphicFramePr>
        <p:xfrm>
          <a:off x="5459228" y="1455869"/>
          <a:ext cx="6290320" cy="1219200"/>
        </p:xfrm>
        <a:graphic>
          <a:graphicData uri="http://schemas.openxmlformats.org/drawingml/2006/table">
            <a:tbl>
              <a:tblPr firstRow="1" bandRow="1">
                <a:tableStyleId>{2D5ABB26-0587-4C30-8999-92F81FD0307C}</a:tableStyleId>
              </a:tblPr>
              <a:tblGrid>
                <a:gridCol w="6290320">
                  <a:extLst>
                    <a:ext uri="{9D8B030D-6E8A-4147-A177-3AD203B41FA5}">
                      <a16:colId xmlns:a16="http://schemas.microsoft.com/office/drawing/2014/main" val="2393407633"/>
                    </a:ext>
                  </a:extLst>
                </a:gridCol>
              </a:tblGrid>
              <a:tr h="296025">
                <a:tc>
                  <a:txBody>
                    <a:bodyPr/>
                    <a:lstStyle/>
                    <a:p>
                      <a:r>
                        <a:rPr lang="en-US" sz="1400" b="1" dirty="0">
                          <a:solidFill>
                            <a:schemeClr val="bg1"/>
                          </a:solidFill>
                        </a:rPr>
                        <a:t>Faculty</a:t>
                      </a:r>
                      <a:endParaRPr lang="en-GB" sz="1400" b="1" dirty="0">
                        <a:solidFill>
                          <a:schemeClr val="bg1"/>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8532054"/>
                  </a:ext>
                </a:extLst>
              </a:tr>
              <a:tr h="303657">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1">
                          <a:solidFill>
                            <a:srgbClr val="595A59"/>
                          </a:solidFill>
                        </a:rPr>
                        <a:t>Include name, </a:t>
                      </a:r>
                      <a:r>
                        <a:rPr lang="en-US" sz="1400" b="0">
                          <a:solidFill>
                            <a:srgbClr val="595A59"/>
                          </a:solidFill>
                        </a:rPr>
                        <a:t>title and affiliation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1354516"/>
                  </a:ext>
                </a:extLst>
              </a:tr>
              <a:tr h="28644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1">
                          <a:solidFill>
                            <a:srgbClr val="595A59"/>
                          </a:solidFill>
                        </a:rPr>
                        <a:t>Include name, </a:t>
                      </a:r>
                      <a:r>
                        <a:rPr lang="en-US" sz="1400" b="0">
                          <a:solidFill>
                            <a:srgbClr val="595A59"/>
                          </a:solidFill>
                        </a:rPr>
                        <a:t>title and affiliation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5525683"/>
                  </a:ext>
                </a:extLst>
              </a:tr>
              <a:tr h="28644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1" dirty="0">
                          <a:solidFill>
                            <a:srgbClr val="595A59"/>
                          </a:solidFill>
                        </a:rPr>
                        <a:t>Include name, </a:t>
                      </a:r>
                      <a:r>
                        <a:rPr lang="en-US" sz="1400" b="0" dirty="0">
                          <a:solidFill>
                            <a:srgbClr val="595A59"/>
                          </a:solidFill>
                        </a:rPr>
                        <a:t>title and affiliation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6727911"/>
                  </a:ext>
                </a:extLst>
              </a:tr>
            </a:tbl>
          </a:graphicData>
        </a:graphic>
      </p:graphicFrame>
      <p:sp>
        <p:nvSpPr>
          <p:cNvPr id="8" name="Rectangle: Rounded Corners 7">
            <a:extLst>
              <a:ext uri="{FF2B5EF4-FFF2-40B4-BE49-F238E27FC236}">
                <a16:creationId xmlns:a16="http://schemas.microsoft.com/office/drawing/2014/main" id="{564BAFBF-1491-75AB-931B-A6B6BEF7D567}"/>
              </a:ext>
            </a:extLst>
          </p:cNvPr>
          <p:cNvSpPr/>
          <p:nvPr/>
        </p:nvSpPr>
        <p:spPr>
          <a:xfrm>
            <a:off x="64627" y="4571793"/>
            <a:ext cx="4965877" cy="2134098"/>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b="1">
              <a:cs typeface="Arial"/>
            </a:endParaRPr>
          </a:p>
          <a:p>
            <a:endParaRPr lang="en-US" sz="1400" b="1"/>
          </a:p>
          <a:p>
            <a:endParaRPr lang="en-US" sz="1400" b="1"/>
          </a:p>
          <a:p>
            <a:endParaRPr lang="en-US" sz="1400"/>
          </a:p>
          <a:p>
            <a:endParaRPr lang="en-US" sz="1400"/>
          </a:p>
          <a:p>
            <a:endParaRPr lang="en-US" sz="1400"/>
          </a:p>
          <a:p>
            <a:endParaRPr lang="en-GB" sz="1400"/>
          </a:p>
        </p:txBody>
      </p:sp>
      <p:sp>
        <p:nvSpPr>
          <p:cNvPr id="9" name="Rectangle: Rounded Corners 8">
            <a:extLst>
              <a:ext uri="{FF2B5EF4-FFF2-40B4-BE49-F238E27FC236}">
                <a16:creationId xmlns:a16="http://schemas.microsoft.com/office/drawing/2014/main" id="{570DF08F-9B57-0383-7242-38C5D6A44C6A}"/>
              </a:ext>
            </a:extLst>
          </p:cNvPr>
          <p:cNvSpPr/>
          <p:nvPr/>
        </p:nvSpPr>
        <p:spPr>
          <a:xfrm>
            <a:off x="186727" y="4911716"/>
            <a:ext cx="4659352" cy="164079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r>
              <a:rPr lang="en-US" sz="1400">
                <a:solidFill>
                  <a:srgbClr val="595A59"/>
                </a:solidFill>
                <a:cs typeface="Arial" panose="020B0604020202020204"/>
              </a:rPr>
              <a:t>Objective 1</a:t>
            </a: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Objective 2</a:t>
            </a: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Objective 3</a:t>
            </a:r>
          </a:p>
          <a:p>
            <a:pPr marL="285750" indent="-285750">
              <a:buFont typeface="+mj-lt"/>
              <a:buAutoNum type="arabicPeriod"/>
            </a:pPr>
            <a:endParaRPr lang="en-US" sz="1400" b="1">
              <a:solidFill>
                <a:srgbClr val="595A59"/>
              </a:solidFill>
              <a:cs typeface="Arial" panose="020B0604020202020204"/>
            </a:endParaRPr>
          </a:p>
        </p:txBody>
      </p:sp>
      <p:sp>
        <p:nvSpPr>
          <p:cNvPr id="10" name="TextBox 9">
            <a:extLst>
              <a:ext uri="{FF2B5EF4-FFF2-40B4-BE49-F238E27FC236}">
                <a16:creationId xmlns:a16="http://schemas.microsoft.com/office/drawing/2014/main" id="{353FF56D-DA7B-235B-C5D1-07F16624B430}"/>
              </a:ext>
            </a:extLst>
          </p:cNvPr>
          <p:cNvSpPr txBox="1"/>
          <p:nvPr/>
        </p:nvSpPr>
        <p:spPr>
          <a:xfrm>
            <a:off x="172896" y="4603939"/>
            <a:ext cx="4261702" cy="307777"/>
          </a:xfrm>
          <a:prstGeom prst="rect">
            <a:avLst/>
          </a:prstGeom>
          <a:effectLst/>
        </p:spPr>
        <p:txBody>
          <a:bodyPr vert="horz" wrap="square" lIns="91440" tIns="45720" rIns="91440" bIns="45720" rtlCol="0" anchor="b">
            <a:spAutoFit/>
          </a:bodyPr>
          <a:lstStyle/>
          <a:p>
            <a:r>
              <a:rPr lang="en-US" sz="1400" b="1">
                <a:solidFill>
                  <a:schemeClr val="bg1"/>
                </a:solidFill>
                <a:latin typeface="+mj-lt"/>
              </a:rPr>
              <a:t>Learning Objectives</a:t>
            </a:r>
            <a:endParaRPr lang="en-GB" sz="1400">
              <a:solidFill>
                <a:schemeClr val="bg1"/>
              </a:solidFill>
              <a:latin typeface="+mn-lt"/>
            </a:endParaRPr>
          </a:p>
        </p:txBody>
      </p:sp>
      <p:sp>
        <p:nvSpPr>
          <p:cNvPr id="11" name="Rectangle 10">
            <a:extLst>
              <a:ext uri="{FF2B5EF4-FFF2-40B4-BE49-F238E27FC236}">
                <a16:creationId xmlns:a16="http://schemas.microsoft.com/office/drawing/2014/main" id="{2BA2A040-5DBB-67DD-46E4-0408AEB673BE}"/>
              </a:ext>
            </a:extLst>
          </p:cNvPr>
          <p:cNvSpPr/>
          <p:nvPr/>
        </p:nvSpPr>
        <p:spPr>
          <a:xfrm>
            <a:off x="5307862" y="2931640"/>
            <a:ext cx="3234651" cy="186650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Please Include screenshots of the activity</a:t>
            </a:r>
          </a:p>
        </p:txBody>
      </p:sp>
      <p:sp>
        <p:nvSpPr>
          <p:cNvPr id="12" name="Rectangle 11">
            <a:extLst>
              <a:ext uri="{FF2B5EF4-FFF2-40B4-BE49-F238E27FC236}">
                <a16:creationId xmlns:a16="http://schemas.microsoft.com/office/drawing/2014/main" id="{DC699169-B8D0-8395-33CA-1C9F3BD5DED1}"/>
              </a:ext>
            </a:extLst>
          </p:cNvPr>
          <p:cNvSpPr/>
          <p:nvPr/>
        </p:nvSpPr>
        <p:spPr>
          <a:xfrm>
            <a:off x="8683078" y="2931640"/>
            <a:ext cx="3207843" cy="186650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Please Include screenshots of the activity</a:t>
            </a:r>
          </a:p>
        </p:txBody>
      </p:sp>
      <p:graphicFrame>
        <p:nvGraphicFramePr>
          <p:cNvPr id="13" name="Table 12">
            <a:extLst>
              <a:ext uri="{FF2B5EF4-FFF2-40B4-BE49-F238E27FC236}">
                <a16:creationId xmlns:a16="http://schemas.microsoft.com/office/drawing/2014/main" id="{C03AF3E7-B8E5-DC1B-0535-74F34888B5FE}"/>
              </a:ext>
            </a:extLst>
          </p:cNvPr>
          <p:cNvGraphicFramePr>
            <a:graphicFrameLocks noGrp="1"/>
          </p:cNvGraphicFramePr>
          <p:nvPr/>
        </p:nvGraphicFramePr>
        <p:xfrm>
          <a:off x="91733" y="1408966"/>
          <a:ext cx="4759593" cy="1706880"/>
        </p:xfrm>
        <a:graphic>
          <a:graphicData uri="http://schemas.openxmlformats.org/drawingml/2006/table">
            <a:tbl>
              <a:tblPr firstRow="1" bandRow="1">
                <a:tableStyleId>{21E4AEA4-8DFA-4A89-87EB-49C32662AFE0}</a:tableStyleId>
              </a:tblPr>
              <a:tblGrid>
                <a:gridCol w="1586531">
                  <a:extLst>
                    <a:ext uri="{9D8B030D-6E8A-4147-A177-3AD203B41FA5}">
                      <a16:colId xmlns:a16="http://schemas.microsoft.com/office/drawing/2014/main" val="3521827210"/>
                    </a:ext>
                  </a:extLst>
                </a:gridCol>
                <a:gridCol w="1586531">
                  <a:extLst>
                    <a:ext uri="{9D8B030D-6E8A-4147-A177-3AD203B41FA5}">
                      <a16:colId xmlns:a16="http://schemas.microsoft.com/office/drawing/2014/main" val="4028016053"/>
                    </a:ext>
                  </a:extLst>
                </a:gridCol>
                <a:gridCol w="1586531">
                  <a:extLst>
                    <a:ext uri="{9D8B030D-6E8A-4147-A177-3AD203B41FA5}">
                      <a16:colId xmlns:a16="http://schemas.microsoft.com/office/drawing/2014/main" val="4173407134"/>
                    </a:ext>
                  </a:extLst>
                </a:gridCol>
              </a:tblGrid>
              <a:tr h="256650">
                <a:tc>
                  <a:txBody>
                    <a:bodyPr/>
                    <a:lstStyle/>
                    <a:p>
                      <a:pPr algn="ctr"/>
                      <a:r>
                        <a:rPr lang="en-GB" sz="1400" b="0"/>
                        <a:t>Activity</a:t>
                      </a:r>
                    </a:p>
                  </a:txBody>
                  <a:tcPr/>
                </a:tc>
                <a:tc>
                  <a:txBody>
                    <a:bodyPr/>
                    <a:lstStyle/>
                    <a:p>
                      <a:pPr algn="ctr"/>
                      <a:r>
                        <a:rPr lang="en-GB" sz="1400" b="0"/>
                        <a:t>Start Date</a:t>
                      </a:r>
                    </a:p>
                  </a:txBody>
                  <a:tcPr/>
                </a:tc>
                <a:tc>
                  <a:txBody>
                    <a:bodyPr/>
                    <a:lstStyle/>
                    <a:p>
                      <a:pPr algn="ctr"/>
                      <a:r>
                        <a:rPr lang="en-GB" sz="1400" b="0" dirty="0"/>
                        <a:t>End Date</a:t>
                      </a:r>
                    </a:p>
                  </a:txBody>
                  <a:tcPr/>
                </a:tc>
                <a:extLst>
                  <a:ext uri="{0D108BD9-81ED-4DB2-BD59-A6C34878D82A}">
                    <a16:rowId xmlns:a16="http://schemas.microsoft.com/office/drawing/2014/main" val="1502462269"/>
                  </a:ext>
                </a:extLst>
              </a:tr>
              <a:tr h="436305">
                <a:tc>
                  <a:txBody>
                    <a:bodyPr/>
                    <a:lstStyle/>
                    <a:p>
                      <a:pPr algn="ctr"/>
                      <a:r>
                        <a:rPr lang="en-GB" sz="1400"/>
                        <a:t>e.g. Live Symposium</a:t>
                      </a:r>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523683198"/>
                  </a:ext>
                </a:extLst>
              </a:tr>
              <a:tr h="436305">
                <a:tc>
                  <a:txBody>
                    <a:bodyPr/>
                    <a:lstStyle/>
                    <a:p>
                      <a:pPr algn="ctr"/>
                      <a:r>
                        <a:rPr lang="en-GB" sz="1400"/>
                        <a:t>e.g. Online recording</a:t>
                      </a:r>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1569899847"/>
                  </a:ext>
                </a:extLst>
              </a:tr>
              <a:tr h="307980">
                <a:tc>
                  <a:txBody>
                    <a:bodyPr/>
                    <a:lstStyle/>
                    <a:p>
                      <a:pPr algn="ctr"/>
                      <a:r>
                        <a:rPr lang="en-GB" sz="1400"/>
                        <a:t>e.g. Podcasts</a:t>
                      </a:r>
                    </a:p>
                  </a:txBody>
                  <a:tcPr/>
                </a:tc>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val="4064520473"/>
                  </a:ext>
                </a:extLst>
              </a:tr>
            </a:tbl>
          </a:graphicData>
        </a:graphic>
      </p:graphicFrame>
      <p:sp>
        <p:nvSpPr>
          <p:cNvPr id="14" name="Rectangle 13">
            <a:extLst>
              <a:ext uri="{FF2B5EF4-FFF2-40B4-BE49-F238E27FC236}">
                <a16:creationId xmlns:a16="http://schemas.microsoft.com/office/drawing/2014/main" id="{55D84160-9353-CD0E-D3CA-2C4447463DC7}"/>
              </a:ext>
            </a:extLst>
          </p:cNvPr>
          <p:cNvSpPr/>
          <p:nvPr/>
        </p:nvSpPr>
        <p:spPr>
          <a:xfrm>
            <a:off x="5307861" y="4885453"/>
            <a:ext cx="3234651" cy="186650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Please Include screenshots of the activity</a:t>
            </a:r>
          </a:p>
        </p:txBody>
      </p:sp>
      <p:sp>
        <p:nvSpPr>
          <p:cNvPr id="15" name="Rectangle 14">
            <a:extLst>
              <a:ext uri="{FF2B5EF4-FFF2-40B4-BE49-F238E27FC236}">
                <a16:creationId xmlns:a16="http://schemas.microsoft.com/office/drawing/2014/main" id="{078EC17F-7687-7B44-DC4E-2F75ED1F9512}"/>
              </a:ext>
            </a:extLst>
          </p:cNvPr>
          <p:cNvSpPr/>
          <p:nvPr/>
        </p:nvSpPr>
        <p:spPr>
          <a:xfrm>
            <a:off x="8683078" y="4911716"/>
            <a:ext cx="3234651" cy="186650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Please Include screenshots of the activity</a:t>
            </a:r>
          </a:p>
        </p:txBody>
      </p:sp>
      <p:sp>
        <p:nvSpPr>
          <p:cNvPr id="16" name="Rectangle: Rounded Corners 15">
            <a:extLst>
              <a:ext uri="{FF2B5EF4-FFF2-40B4-BE49-F238E27FC236}">
                <a16:creationId xmlns:a16="http://schemas.microsoft.com/office/drawing/2014/main" id="{09FE1BA9-0924-02B6-2F52-8CFED6F42B83}"/>
              </a:ext>
            </a:extLst>
          </p:cNvPr>
          <p:cNvSpPr/>
          <p:nvPr/>
        </p:nvSpPr>
        <p:spPr>
          <a:xfrm>
            <a:off x="64627" y="3202252"/>
            <a:ext cx="4965877" cy="1248305"/>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b="1">
              <a:cs typeface="Arial"/>
            </a:endParaRPr>
          </a:p>
          <a:p>
            <a:endParaRPr lang="en-US" sz="1400" b="1"/>
          </a:p>
          <a:p>
            <a:endParaRPr lang="en-US" sz="1400" b="1"/>
          </a:p>
          <a:p>
            <a:endParaRPr lang="en-US" sz="1400"/>
          </a:p>
          <a:p>
            <a:endParaRPr lang="en-US" sz="1400"/>
          </a:p>
          <a:p>
            <a:endParaRPr lang="en-US" sz="1400"/>
          </a:p>
          <a:p>
            <a:endParaRPr lang="en-GB" sz="1400"/>
          </a:p>
        </p:txBody>
      </p:sp>
      <p:sp>
        <p:nvSpPr>
          <p:cNvPr id="17" name="Rectangle: Rounded Corners 16">
            <a:extLst>
              <a:ext uri="{FF2B5EF4-FFF2-40B4-BE49-F238E27FC236}">
                <a16:creationId xmlns:a16="http://schemas.microsoft.com/office/drawing/2014/main" id="{E9BE6326-2804-2C02-A943-D0BB642562BA}"/>
              </a:ext>
            </a:extLst>
          </p:cNvPr>
          <p:cNvSpPr/>
          <p:nvPr/>
        </p:nvSpPr>
        <p:spPr>
          <a:xfrm>
            <a:off x="186727" y="3542176"/>
            <a:ext cx="4659352" cy="87623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400">
                <a:solidFill>
                  <a:srgbClr val="595A59"/>
                </a:solidFill>
                <a:cs typeface="Arial" panose="020B0604020202020204"/>
              </a:rPr>
              <a:t>e.g. Neurologists/Nurses/Pharmacists</a:t>
            </a:r>
          </a:p>
        </p:txBody>
      </p:sp>
      <p:sp>
        <p:nvSpPr>
          <p:cNvPr id="18" name="TextBox 17">
            <a:extLst>
              <a:ext uri="{FF2B5EF4-FFF2-40B4-BE49-F238E27FC236}">
                <a16:creationId xmlns:a16="http://schemas.microsoft.com/office/drawing/2014/main" id="{D42F8381-89E2-1E25-45D9-4F8E3E57F37A}"/>
              </a:ext>
            </a:extLst>
          </p:cNvPr>
          <p:cNvSpPr txBox="1"/>
          <p:nvPr/>
        </p:nvSpPr>
        <p:spPr>
          <a:xfrm>
            <a:off x="172896" y="3234398"/>
            <a:ext cx="4261702" cy="307777"/>
          </a:xfrm>
          <a:prstGeom prst="rect">
            <a:avLst/>
          </a:prstGeom>
          <a:effectLst/>
        </p:spPr>
        <p:txBody>
          <a:bodyPr vert="horz" wrap="square" lIns="91440" tIns="45720" rIns="91440" bIns="45720" rtlCol="0" anchor="b">
            <a:spAutoFit/>
          </a:bodyPr>
          <a:lstStyle/>
          <a:p>
            <a:r>
              <a:rPr lang="en-US" sz="1400" b="1">
                <a:solidFill>
                  <a:schemeClr val="bg1"/>
                </a:solidFill>
                <a:latin typeface="+mj-lt"/>
              </a:rPr>
              <a:t>Target Audience</a:t>
            </a:r>
            <a:endParaRPr lang="en-GB" sz="1400">
              <a:solidFill>
                <a:schemeClr val="bg1"/>
              </a:solidFill>
              <a:latin typeface="+mn-lt"/>
            </a:endParaRPr>
          </a:p>
        </p:txBody>
      </p:sp>
    </p:spTree>
    <p:extLst>
      <p:ext uri="{BB962C8B-B14F-4D97-AF65-F5344CB8AC3E}">
        <p14:creationId xmlns:p14="http://schemas.microsoft.com/office/powerpoint/2010/main" val="400727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F72BA-E93C-85BA-3205-3548E3F0D19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53D550-C7A5-8663-357A-E186B42538B4}"/>
              </a:ext>
            </a:extLst>
          </p:cNvPr>
          <p:cNvSpPr>
            <a:spLocks noGrp="1"/>
          </p:cNvSpPr>
          <p:nvPr>
            <p:ph type="title"/>
          </p:nvPr>
        </p:nvSpPr>
        <p:spPr/>
        <p:txBody>
          <a:bodyPr>
            <a:normAutofit fontScale="90000"/>
          </a:bodyPr>
          <a:lstStyle/>
          <a:p>
            <a:r>
              <a:rPr lang="en-US" dirty="0"/>
              <a:t>Outcomes Report - Grant ID: [xxx]</a:t>
            </a:r>
            <a:br>
              <a:rPr lang="en-US" dirty="0"/>
            </a:br>
            <a:r>
              <a:rPr lang="en-US" dirty="0"/>
              <a:t>Learners</a:t>
            </a:r>
          </a:p>
        </p:txBody>
      </p:sp>
      <p:sp>
        <p:nvSpPr>
          <p:cNvPr id="4" name="Rectangle: Rounded Corners 3">
            <a:extLst>
              <a:ext uri="{FF2B5EF4-FFF2-40B4-BE49-F238E27FC236}">
                <a16:creationId xmlns:a16="http://schemas.microsoft.com/office/drawing/2014/main" id="{A7DD6D69-7A6D-571A-C2A6-B3CE1953703F}"/>
              </a:ext>
            </a:extLst>
          </p:cNvPr>
          <p:cNvSpPr/>
          <p:nvPr/>
        </p:nvSpPr>
        <p:spPr>
          <a:xfrm>
            <a:off x="7572154" y="1675147"/>
            <a:ext cx="4455562" cy="5015662"/>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900"/>
          </a:p>
        </p:txBody>
      </p:sp>
      <p:sp>
        <p:nvSpPr>
          <p:cNvPr id="5" name="Rectangle: Rounded Corners 4">
            <a:extLst>
              <a:ext uri="{FF2B5EF4-FFF2-40B4-BE49-F238E27FC236}">
                <a16:creationId xmlns:a16="http://schemas.microsoft.com/office/drawing/2014/main" id="{E2511060-B32B-7747-4550-F83A3F6BC4DE}"/>
              </a:ext>
            </a:extLst>
          </p:cNvPr>
          <p:cNvSpPr/>
          <p:nvPr/>
        </p:nvSpPr>
        <p:spPr>
          <a:xfrm>
            <a:off x="4210758" y="3573561"/>
            <a:ext cx="3240564" cy="3117248"/>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900"/>
          </a:p>
        </p:txBody>
      </p:sp>
      <p:sp>
        <p:nvSpPr>
          <p:cNvPr id="6" name="Rectangle: Rounded Corners 5">
            <a:extLst>
              <a:ext uri="{FF2B5EF4-FFF2-40B4-BE49-F238E27FC236}">
                <a16:creationId xmlns:a16="http://schemas.microsoft.com/office/drawing/2014/main" id="{DF07EE68-B1B1-D9BE-233D-C2D4546DEBFD}"/>
              </a:ext>
            </a:extLst>
          </p:cNvPr>
          <p:cNvSpPr/>
          <p:nvPr/>
        </p:nvSpPr>
        <p:spPr>
          <a:xfrm>
            <a:off x="72391" y="1039296"/>
            <a:ext cx="11906363" cy="43647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u="sng"/>
              <a:t>ACTIVITY URL</a:t>
            </a:r>
            <a:r>
              <a:rPr lang="en-US" sz="1600" b="1"/>
              <a:t>: </a:t>
            </a:r>
            <a:r>
              <a:rPr lang="en-US" sz="1600">
                <a:solidFill>
                  <a:schemeClr val="bg1"/>
                </a:solidFill>
              </a:rPr>
              <a:t>To be pasted</a:t>
            </a:r>
            <a:endParaRPr lang="en-GB" sz="1600">
              <a:solidFill>
                <a:schemeClr val="bg1"/>
              </a:solidFill>
            </a:endParaRPr>
          </a:p>
        </p:txBody>
      </p:sp>
      <p:graphicFrame>
        <p:nvGraphicFramePr>
          <p:cNvPr id="7" name="Table 6">
            <a:extLst>
              <a:ext uri="{FF2B5EF4-FFF2-40B4-BE49-F238E27FC236}">
                <a16:creationId xmlns:a16="http://schemas.microsoft.com/office/drawing/2014/main" id="{45596008-C3E8-AA34-0CA3-51E8FA132013}"/>
              </a:ext>
            </a:extLst>
          </p:cNvPr>
          <p:cNvGraphicFramePr>
            <a:graphicFrameLocks noGrp="1"/>
          </p:cNvGraphicFramePr>
          <p:nvPr/>
        </p:nvGraphicFramePr>
        <p:xfrm>
          <a:off x="144101" y="2331978"/>
          <a:ext cx="3803908" cy="3946596"/>
        </p:xfrm>
        <a:graphic>
          <a:graphicData uri="http://schemas.openxmlformats.org/drawingml/2006/table">
            <a:tbl>
              <a:tblPr firstRow="1" bandRow="1">
                <a:tableStyleId>{21E4AEA4-8DFA-4A89-87EB-49C32662AFE0}</a:tableStyleId>
              </a:tblPr>
              <a:tblGrid>
                <a:gridCol w="730599">
                  <a:extLst>
                    <a:ext uri="{9D8B030D-6E8A-4147-A177-3AD203B41FA5}">
                      <a16:colId xmlns:a16="http://schemas.microsoft.com/office/drawing/2014/main" val="4074438537"/>
                    </a:ext>
                  </a:extLst>
                </a:gridCol>
                <a:gridCol w="935092">
                  <a:extLst>
                    <a:ext uri="{9D8B030D-6E8A-4147-A177-3AD203B41FA5}">
                      <a16:colId xmlns:a16="http://schemas.microsoft.com/office/drawing/2014/main" val="4028016053"/>
                    </a:ext>
                  </a:extLst>
                </a:gridCol>
                <a:gridCol w="973282">
                  <a:extLst>
                    <a:ext uri="{9D8B030D-6E8A-4147-A177-3AD203B41FA5}">
                      <a16:colId xmlns:a16="http://schemas.microsoft.com/office/drawing/2014/main" val="4173407134"/>
                    </a:ext>
                  </a:extLst>
                </a:gridCol>
                <a:gridCol w="1164935">
                  <a:extLst>
                    <a:ext uri="{9D8B030D-6E8A-4147-A177-3AD203B41FA5}">
                      <a16:colId xmlns:a16="http://schemas.microsoft.com/office/drawing/2014/main" val="4075571115"/>
                    </a:ext>
                  </a:extLst>
                </a:gridCol>
              </a:tblGrid>
              <a:tr h="464341">
                <a:tc>
                  <a:txBody>
                    <a:bodyPr/>
                    <a:lstStyle/>
                    <a:p>
                      <a:pPr algn="ctr"/>
                      <a:r>
                        <a:rPr lang="en-GB" sz="1400" b="1"/>
                        <a:t>Role</a:t>
                      </a:r>
                    </a:p>
                  </a:txBody>
                  <a:tcPr anchor="ctr"/>
                </a:tc>
                <a:tc>
                  <a:txBody>
                    <a:bodyPr/>
                    <a:lstStyle/>
                    <a:p>
                      <a:pPr algn="ctr"/>
                      <a:r>
                        <a:rPr lang="en-GB" sz="1400" b="1"/>
                        <a:t>Target Learners</a:t>
                      </a:r>
                    </a:p>
                  </a:txBody>
                  <a:tcPr anchor="ctr"/>
                </a:tc>
                <a:tc>
                  <a:txBody>
                    <a:bodyPr/>
                    <a:lstStyle/>
                    <a:p>
                      <a:pPr algn="ctr"/>
                      <a:r>
                        <a:rPr lang="en-GB" sz="1400" b="1"/>
                        <a:t>Actual Learners</a:t>
                      </a:r>
                    </a:p>
                  </a:txBody>
                  <a:tcPr anchor="ctr"/>
                </a:tc>
                <a:tc>
                  <a:txBody>
                    <a:bodyPr/>
                    <a:lstStyle/>
                    <a:p>
                      <a:pPr algn="ctr"/>
                      <a:r>
                        <a:rPr lang="en-GB" sz="1400" b="1"/>
                        <a:t>Actual Completers</a:t>
                      </a:r>
                    </a:p>
                  </a:txBody>
                  <a:tcPr anchor="ctr"/>
                </a:tc>
                <a:extLst>
                  <a:ext uri="{0D108BD9-81ED-4DB2-BD59-A6C34878D82A}">
                    <a16:rowId xmlns:a16="http://schemas.microsoft.com/office/drawing/2014/main" val="1502462269"/>
                  </a:ext>
                </a:extLst>
              </a:tr>
              <a:tr h="559929">
                <a:tc>
                  <a:txBody>
                    <a:bodyPr/>
                    <a:lstStyle/>
                    <a:p>
                      <a:pPr algn="ctr"/>
                      <a:r>
                        <a:rPr lang="en-GB" sz="1100"/>
                        <a:t>e.g. Neurologists</a:t>
                      </a:r>
                    </a:p>
                  </a:txBody>
                  <a:tcPr anchor="ctr"/>
                </a:tc>
                <a:tc>
                  <a:txBody>
                    <a:bodyPr/>
                    <a:lstStyle/>
                    <a:p>
                      <a:pPr algn="ctr"/>
                      <a:endParaRPr lang="en-GB"/>
                    </a:p>
                  </a:txBody>
                  <a:tcPr anchor="ctr"/>
                </a:tc>
                <a:tc>
                  <a:txBody>
                    <a:bodyPr/>
                    <a:lstStyle/>
                    <a:p>
                      <a:pPr algn="ctr"/>
                      <a:endParaRPr lang="en-GB"/>
                    </a:p>
                  </a:txBody>
                  <a:tcPr anchor="ctr"/>
                </a:tc>
                <a:tc>
                  <a:txBody>
                    <a:bodyPr/>
                    <a:lstStyle/>
                    <a:p>
                      <a:pPr algn="ctr"/>
                      <a:endParaRPr lang="en-GB"/>
                    </a:p>
                  </a:txBody>
                  <a:tcPr anchor="ctr"/>
                </a:tc>
                <a:extLst>
                  <a:ext uri="{0D108BD9-81ED-4DB2-BD59-A6C34878D82A}">
                    <a16:rowId xmlns:a16="http://schemas.microsoft.com/office/drawing/2014/main" val="523683198"/>
                  </a:ext>
                </a:extLst>
              </a:tr>
              <a:tr h="559929">
                <a:tc>
                  <a:txBody>
                    <a:bodyPr/>
                    <a:lstStyle/>
                    <a:p>
                      <a:pPr algn="ctr"/>
                      <a:r>
                        <a:rPr lang="en-GB" sz="1100"/>
                        <a:t>e.g. Nurses</a:t>
                      </a:r>
                    </a:p>
                  </a:txBody>
                  <a:tcPr anchor="ctr"/>
                </a:tc>
                <a:tc>
                  <a:txBody>
                    <a:bodyPr/>
                    <a:lstStyle/>
                    <a:p>
                      <a:pPr algn="ctr"/>
                      <a:endParaRPr lang="en-GB"/>
                    </a:p>
                  </a:txBody>
                  <a:tcPr anchor="ctr"/>
                </a:tc>
                <a:tc>
                  <a:txBody>
                    <a:bodyPr/>
                    <a:lstStyle/>
                    <a:p>
                      <a:pPr algn="ctr"/>
                      <a:endParaRPr lang="en-GB"/>
                    </a:p>
                  </a:txBody>
                  <a:tcPr anchor="ctr"/>
                </a:tc>
                <a:tc>
                  <a:txBody>
                    <a:bodyPr/>
                    <a:lstStyle/>
                    <a:p>
                      <a:pPr algn="ctr"/>
                      <a:endParaRPr lang="en-GB"/>
                    </a:p>
                  </a:txBody>
                  <a:tcPr anchor="ctr"/>
                </a:tc>
                <a:extLst>
                  <a:ext uri="{0D108BD9-81ED-4DB2-BD59-A6C34878D82A}">
                    <a16:rowId xmlns:a16="http://schemas.microsoft.com/office/drawing/2014/main" val="1611725031"/>
                  </a:ext>
                </a:extLst>
              </a:tr>
              <a:tr h="559929">
                <a:tc>
                  <a:txBody>
                    <a:bodyPr/>
                    <a:lstStyle/>
                    <a:p>
                      <a:pPr algn="ctr"/>
                      <a:r>
                        <a:rPr lang="en-GB" sz="1100"/>
                        <a:t>e.g. Pharmacists</a:t>
                      </a:r>
                    </a:p>
                  </a:txBody>
                  <a:tcPr anchor="ctr"/>
                </a:tc>
                <a:tc>
                  <a:txBody>
                    <a:bodyPr/>
                    <a:lstStyle/>
                    <a:p>
                      <a:pPr algn="ctr"/>
                      <a:endParaRPr lang="en-GB"/>
                    </a:p>
                  </a:txBody>
                  <a:tcPr anchor="ctr"/>
                </a:tc>
                <a:tc>
                  <a:txBody>
                    <a:bodyPr/>
                    <a:lstStyle/>
                    <a:p>
                      <a:pPr algn="ctr"/>
                      <a:endParaRPr lang="en-GB"/>
                    </a:p>
                  </a:txBody>
                  <a:tcPr anchor="ctr"/>
                </a:tc>
                <a:tc>
                  <a:txBody>
                    <a:bodyPr/>
                    <a:lstStyle/>
                    <a:p>
                      <a:pPr algn="ctr"/>
                      <a:endParaRPr lang="en-GB"/>
                    </a:p>
                  </a:txBody>
                  <a:tcPr anchor="ctr"/>
                </a:tc>
                <a:extLst>
                  <a:ext uri="{0D108BD9-81ED-4DB2-BD59-A6C34878D82A}">
                    <a16:rowId xmlns:a16="http://schemas.microsoft.com/office/drawing/2014/main" val="959740409"/>
                  </a:ext>
                </a:extLst>
              </a:tr>
              <a:tr h="559929">
                <a:tc>
                  <a:txBody>
                    <a:bodyPr/>
                    <a:lstStyle/>
                    <a:p>
                      <a:pPr algn="ctr"/>
                      <a:r>
                        <a:rPr lang="en-GB" sz="1100"/>
                        <a:t>e.g. NPs/Pas</a:t>
                      </a:r>
                    </a:p>
                  </a:txBody>
                  <a:tcPr anchor="ctr"/>
                </a:tc>
                <a:tc>
                  <a:txBody>
                    <a:bodyPr/>
                    <a:lstStyle/>
                    <a:p>
                      <a:pPr algn="ctr"/>
                      <a:endParaRPr lang="en-GB"/>
                    </a:p>
                  </a:txBody>
                  <a:tcPr anchor="ctr"/>
                </a:tc>
                <a:tc>
                  <a:txBody>
                    <a:bodyPr/>
                    <a:lstStyle/>
                    <a:p>
                      <a:pPr algn="ctr"/>
                      <a:endParaRPr lang="en-GB"/>
                    </a:p>
                  </a:txBody>
                  <a:tcPr anchor="ctr"/>
                </a:tc>
                <a:tc>
                  <a:txBody>
                    <a:bodyPr/>
                    <a:lstStyle/>
                    <a:p>
                      <a:pPr algn="ctr"/>
                      <a:endParaRPr lang="en-GB"/>
                    </a:p>
                  </a:txBody>
                  <a:tcPr anchor="ctr"/>
                </a:tc>
                <a:extLst>
                  <a:ext uri="{0D108BD9-81ED-4DB2-BD59-A6C34878D82A}">
                    <a16:rowId xmlns:a16="http://schemas.microsoft.com/office/drawing/2014/main" val="4039387850"/>
                  </a:ext>
                </a:extLst>
              </a:tr>
              <a:tr h="559929">
                <a:tc>
                  <a:txBody>
                    <a:bodyPr/>
                    <a:lstStyle/>
                    <a:p>
                      <a:pPr algn="ctr"/>
                      <a:r>
                        <a:rPr lang="en-GB" sz="1100"/>
                        <a:t>e.g. Other</a:t>
                      </a:r>
                    </a:p>
                  </a:txBody>
                  <a:tcPr anchor="ctr"/>
                </a:tc>
                <a:tc>
                  <a:txBody>
                    <a:bodyPr/>
                    <a:lstStyle/>
                    <a:p>
                      <a:pPr algn="ctr"/>
                      <a:endParaRPr lang="en-GB"/>
                    </a:p>
                  </a:txBody>
                  <a:tcPr anchor="ctr"/>
                </a:tc>
                <a:tc>
                  <a:txBody>
                    <a:bodyPr/>
                    <a:lstStyle/>
                    <a:p>
                      <a:pPr algn="ctr"/>
                      <a:endParaRPr lang="en-GB"/>
                    </a:p>
                  </a:txBody>
                  <a:tcPr anchor="ctr"/>
                </a:tc>
                <a:tc>
                  <a:txBody>
                    <a:bodyPr/>
                    <a:lstStyle/>
                    <a:p>
                      <a:pPr algn="ctr"/>
                      <a:endParaRPr lang="en-GB"/>
                    </a:p>
                  </a:txBody>
                  <a:tcPr anchor="ctr"/>
                </a:tc>
                <a:extLst>
                  <a:ext uri="{0D108BD9-81ED-4DB2-BD59-A6C34878D82A}">
                    <a16:rowId xmlns:a16="http://schemas.microsoft.com/office/drawing/2014/main" val="3061110200"/>
                  </a:ext>
                </a:extLst>
              </a:tr>
              <a:tr h="559929">
                <a:tc>
                  <a:txBody>
                    <a:bodyPr/>
                    <a:lstStyle/>
                    <a:p>
                      <a:pPr algn="ctr"/>
                      <a:r>
                        <a:rPr lang="en-GB" sz="1400" b="1">
                          <a:solidFill>
                            <a:schemeClr val="bg1"/>
                          </a:solidFill>
                        </a:rPr>
                        <a:t>Total</a:t>
                      </a:r>
                    </a:p>
                  </a:txBody>
                  <a:tcPr anchor="ctr"/>
                </a:tc>
                <a:tc>
                  <a:txBody>
                    <a:bodyPr/>
                    <a:lstStyle/>
                    <a:p>
                      <a:pPr algn="ctr"/>
                      <a:endParaRPr lang="en-GB">
                        <a:solidFill>
                          <a:schemeClr val="bg1"/>
                        </a:solidFill>
                      </a:endParaRPr>
                    </a:p>
                  </a:txBody>
                  <a:tcPr/>
                </a:tc>
                <a:tc>
                  <a:txBody>
                    <a:bodyPr/>
                    <a:lstStyle/>
                    <a:p>
                      <a:pPr algn="ctr"/>
                      <a:endParaRPr lang="en-GB">
                        <a:solidFill>
                          <a:schemeClr val="bg1"/>
                        </a:solidFill>
                      </a:endParaRPr>
                    </a:p>
                  </a:txBody>
                  <a:tcPr/>
                </a:tc>
                <a:tc>
                  <a:txBody>
                    <a:bodyPr/>
                    <a:lstStyle/>
                    <a:p>
                      <a:pPr algn="ctr"/>
                      <a:endParaRPr lang="en-GB" dirty="0">
                        <a:solidFill>
                          <a:schemeClr val="bg1"/>
                        </a:solidFill>
                      </a:endParaRPr>
                    </a:p>
                  </a:txBody>
                  <a:tcPr/>
                </a:tc>
                <a:extLst>
                  <a:ext uri="{0D108BD9-81ED-4DB2-BD59-A6C34878D82A}">
                    <a16:rowId xmlns:a16="http://schemas.microsoft.com/office/drawing/2014/main" val="814244591"/>
                  </a:ext>
                </a:extLst>
              </a:tr>
            </a:tbl>
          </a:graphicData>
        </a:graphic>
      </p:graphicFrame>
      <p:sp>
        <p:nvSpPr>
          <p:cNvPr id="8" name="TextBox 7">
            <a:extLst>
              <a:ext uri="{FF2B5EF4-FFF2-40B4-BE49-F238E27FC236}">
                <a16:creationId xmlns:a16="http://schemas.microsoft.com/office/drawing/2014/main" id="{790ED3FF-08ED-03C4-A83F-F8950F8E472C}"/>
              </a:ext>
            </a:extLst>
          </p:cNvPr>
          <p:cNvSpPr txBox="1"/>
          <p:nvPr/>
        </p:nvSpPr>
        <p:spPr>
          <a:xfrm>
            <a:off x="4706883" y="3689361"/>
            <a:ext cx="2197185" cy="738664"/>
          </a:xfrm>
          <a:prstGeom prst="rect">
            <a:avLst/>
          </a:prstGeom>
          <a:effectLst/>
        </p:spPr>
        <p:txBody>
          <a:bodyPr vert="horz" wrap="square" lIns="91440" tIns="45720" rIns="91440" bIns="45720" rtlCol="0" anchor="b">
            <a:spAutoFit/>
          </a:bodyPr>
          <a:lstStyle/>
          <a:p>
            <a:pPr algn="ctr"/>
            <a:r>
              <a:rPr lang="en-US" sz="1400" b="1">
                <a:solidFill>
                  <a:schemeClr val="bg1"/>
                </a:solidFill>
                <a:latin typeface="Arial" panose="020B0604020202020204" pitchFamily="34" charset="0"/>
                <a:cs typeface="Arial" panose="020B0604020202020204" pitchFamily="34" charset="0"/>
              </a:rPr>
              <a:t>Breakdown of Learner</a:t>
            </a:r>
          </a:p>
          <a:p>
            <a:pPr algn="ctr"/>
            <a:r>
              <a:rPr lang="en-US" sz="1400" b="1">
                <a:solidFill>
                  <a:schemeClr val="bg1"/>
                </a:solidFill>
                <a:latin typeface="Arial" panose="020B0604020202020204" pitchFamily="34" charset="0"/>
                <a:cs typeface="Arial" panose="020B0604020202020204" pitchFamily="34" charset="0"/>
              </a:rPr>
              <a:t>by Setting (no.)</a:t>
            </a:r>
          </a:p>
          <a:p>
            <a:pPr algn="ctr">
              <a:lnSpc>
                <a:spcPct val="100000"/>
              </a:lnSpc>
            </a:pPr>
            <a:endParaRPr lang="en-GB" sz="1400">
              <a:solidFill>
                <a:schemeClr val="bg1"/>
              </a:solidFill>
              <a:latin typeface="+mn-lt"/>
            </a:endParaRPr>
          </a:p>
        </p:txBody>
      </p:sp>
      <p:graphicFrame>
        <p:nvGraphicFramePr>
          <p:cNvPr id="9" name="Chart 8">
            <a:extLst>
              <a:ext uri="{FF2B5EF4-FFF2-40B4-BE49-F238E27FC236}">
                <a16:creationId xmlns:a16="http://schemas.microsoft.com/office/drawing/2014/main" id="{33E6B7AE-4C9E-EB72-06C7-4FD16704A3C3}"/>
              </a:ext>
            </a:extLst>
          </p:cNvPr>
          <p:cNvGraphicFramePr/>
          <p:nvPr/>
        </p:nvGraphicFramePr>
        <p:xfrm>
          <a:off x="4119271" y="3960330"/>
          <a:ext cx="3492093" cy="25654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33EE80FC-08FA-E4A3-30D0-77E09E278971}"/>
              </a:ext>
            </a:extLst>
          </p:cNvPr>
          <p:cNvGraphicFramePr>
            <a:graphicFrameLocks noGrp="1"/>
          </p:cNvGraphicFramePr>
          <p:nvPr/>
        </p:nvGraphicFramePr>
        <p:xfrm>
          <a:off x="4210758" y="1675147"/>
          <a:ext cx="3184347" cy="1769447"/>
        </p:xfrm>
        <a:graphic>
          <a:graphicData uri="http://schemas.openxmlformats.org/drawingml/2006/table">
            <a:tbl>
              <a:tblPr firstRow="1" bandRow="1">
                <a:tableStyleId>{21E4AEA4-8DFA-4A89-87EB-49C32662AFE0}</a:tableStyleId>
              </a:tblPr>
              <a:tblGrid>
                <a:gridCol w="1735938">
                  <a:extLst>
                    <a:ext uri="{9D8B030D-6E8A-4147-A177-3AD203B41FA5}">
                      <a16:colId xmlns:a16="http://schemas.microsoft.com/office/drawing/2014/main" val="3521827210"/>
                    </a:ext>
                  </a:extLst>
                </a:gridCol>
                <a:gridCol w="1448409">
                  <a:extLst>
                    <a:ext uri="{9D8B030D-6E8A-4147-A177-3AD203B41FA5}">
                      <a16:colId xmlns:a16="http://schemas.microsoft.com/office/drawing/2014/main" val="4028016053"/>
                    </a:ext>
                  </a:extLst>
                </a:gridCol>
              </a:tblGrid>
              <a:tr h="519471">
                <a:tc>
                  <a:txBody>
                    <a:bodyPr/>
                    <a:lstStyle/>
                    <a:p>
                      <a:pPr algn="ctr"/>
                      <a:r>
                        <a:rPr lang="en-GB" sz="1400" b="1" dirty="0"/>
                        <a:t>Activity</a:t>
                      </a:r>
                    </a:p>
                  </a:txBody>
                  <a:tcPr anchor="ctr"/>
                </a:tc>
                <a:tc>
                  <a:txBody>
                    <a:bodyPr/>
                    <a:lstStyle/>
                    <a:p>
                      <a:pPr algn="ctr"/>
                      <a:r>
                        <a:rPr lang="en-GB" sz="1400" b="1"/>
                        <a:t>Learners per Activity</a:t>
                      </a:r>
                    </a:p>
                  </a:txBody>
                  <a:tcPr anchor="ctr"/>
                </a:tc>
                <a:extLst>
                  <a:ext uri="{0D108BD9-81ED-4DB2-BD59-A6C34878D82A}">
                    <a16:rowId xmlns:a16="http://schemas.microsoft.com/office/drawing/2014/main" val="1502462269"/>
                  </a:ext>
                </a:extLst>
              </a:tr>
              <a:tr h="440394">
                <a:tc>
                  <a:txBody>
                    <a:bodyPr/>
                    <a:lstStyle/>
                    <a:p>
                      <a:pPr algn="ctr"/>
                      <a:r>
                        <a:rPr lang="en-GB" sz="1200"/>
                        <a:t>e.g. Live Symposium</a:t>
                      </a:r>
                    </a:p>
                  </a:txBody>
                  <a:tcPr/>
                </a:tc>
                <a:tc>
                  <a:txBody>
                    <a:bodyPr/>
                    <a:lstStyle/>
                    <a:p>
                      <a:pPr algn="ctr"/>
                      <a:endParaRPr lang="en-GB"/>
                    </a:p>
                  </a:txBody>
                  <a:tcPr/>
                </a:tc>
                <a:extLst>
                  <a:ext uri="{0D108BD9-81ED-4DB2-BD59-A6C34878D82A}">
                    <a16:rowId xmlns:a16="http://schemas.microsoft.com/office/drawing/2014/main" val="523683198"/>
                  </a:ext>
                </a:extLst>
              </a:tr>
              <a:tr h="440394">
                <a:tc>
                  <a:txBody>
                    <a:bodyPr/>
                    <a:lstStyle/>
                    <a:p>
                      <a:pPr algn="ctr"/>
                      <a:r>
                        <a:rPr lang="en-GB" sz="1200"/>
                        <a:t>e.g. Online recording</a:t>
                      </a:r>
                    </a:p>
                  </a:txBody>
                  <a:tcPr/>
                </a:tc>
                <a:tc>
                  <a:txBody>
                    <a:bodyPr/>
                    <a:lstStyle/>
                    <a:p>
                      <a:pPr algn="ctr"/>
                      <a:endParaRPr lang="en-GB"/>
                    </a:p>
                  </a:txBody>
                  <a:tcPr/>
                </a:tc>
                <a:extLst>
                  <a:ext uri="{0D108BD9-81ED-4DB2-BD59-A6C34878D82A}">
                    <a16:rowId xmlns:a16="http://schemas.microsoft.com/office/drawing/2014/main" val="1569899847"/>
                  </a:ext>
                </a:extLst>
              </a:tr>
              <a:tr h="369188">
                <a:tc>
                  <a:txBody>
                    <a:bodyPr/>
                    <a:lstStyle/>
                    <a:p>
                      <a:pPr algn="ctr"/>
                      <a:r>
                        <a:rPr lang="en-GB" sz="1200"/>
                        <a:t>e.g. Podcasts</a:t>
                      </a:r>
                    </a:p>
                  </a:txBody>
                  <a:tcPr/>
                </a:tc>
                <a:tc>
                  <a:txBody>
                    <a:bodyPr/>
                    <a:lstStyle/>
                    <a:p>
                      <a:pPr algn="ctr"/>
                      <a:endParaRPr lang="en-GB" dirty="0"/>
                    </a:p>
                  </a:txBody>
                  <a:tcPr/>
                </a:tc>
                <a:extLst>
                  <a:ext uri="{0D108BD9-81ED-4DB2-BD59-A6C34878D82A}">
                    <a16:rowId xmlns:a16="http://schemas.microsoft.com/office/drawing/2014/main" val="4064520473"/>
                  </a:ext>
                </a:extLst>
              </a:tr>
            </a:tbl>
          </a:graphicData>
        </a:graphic>
      </p:graphicFrame>
      <p:sp>
        <p:nvSpPr>
          <p:cNvPr id="11" name="TextBox 10">
            <a:extLst>
              <a:ext uri="{FF2B5EF4-FFF2-40B4-BE49-F238E27FC236}">
                <a16:creationId xmlns:a16="http://schemas.microsoft.com/office/drawing/2014/main" id="{91450763-9F7E-9B68-7CEE-FF702D359080}"/>
              </a:ext>
            </a:extLst>
          </p:cNvPr>
          <p:cNvSpPr txBox="1"/>
          <p:nvPr/>
        </p:nvSpPr>
        <p:spPr>
          <a:xfrm>
            <a:off x="7802680" y="1800317"/>
            <a:ext cx="3994509" cy="307777"/>
          </a:xfrm>
          <a:prstGeom prst="rect">
            <a:avLst/>
          </a:prstGeom>
          <a:effectLst/>
        </p:spPr>
        <p:txBody>
          <a:bodyPr vert="horz" wrap="square" lIns="91440" tIns="45720" rIns="91440" bIns="45720" rtlCol="0" anchor="b">
            <a:spAutoFit/>
          </a:bodyPr>
          <a:lstStyle/>
          <a:p>
            <a:r>
              <a:rPr lang="en-US" sz="1400" b="1">
                <a:solidFill>
                  <a:schemeClr val="bg1"/>
                </a:solidFill>
                <a:latin typeface="Arial" panose="020B0604020202020204" pitchFamily="34" charset="0"/>
                <a:cs typeface="Arial" panose="020B0604020202020204" pitchFamily="34" charset="0"/>
              </a:rPr>
              <a:t>Geographical Spread (if applicable)</a:t>
            </a:r>
            <a:endParaRPr lang="en-GB" sz="1400">
              <a:solidFill>
                <a:schemeClr val="bg1"/>
              </a:solidFill>
              <a:latin typeface="+mn-lt"/>
            </a:endParaRPr>
          </a:p>
        </p:txBody>
      </p:sp>
      <p:graphicFrame>
        <p:nvGraphicFramePr>
          <p:cNvPr id="12" name="Table 11">
            <a:extLst>
              <a:ext uri="{FF2B5EF4-FFF2-40B4-BE49-F238E27FC236}">
                <a16:creationId xmlns:a16="http://schemas.microsoft.com/office/drawing/2014/main" id="{0272D6BB-F4D1-2873-B141-AC439D4DECCC}"/>
              </a:ext>
            </a:extLst>
          </p:cNvPr>
          <p:cNvGraphicFramePr>
            <a:graphicFrameLocks noGrp="1"/>
          </p:cNvGraphicFramePr>
          <p:nvPr/>
        </p:nvGraphicFramePr>
        <p:xfrm>
          <a:off x="7743416" y="4716160"/>
          <a:ext cx="4139892" cy="1511630"/>
        </p:xfrm>
        <a:graphic>
          <a:graphicData uri="http://schemas.openxmlformats.org/drawingml/2006/table">
            <a:tbl>
              <a:tblPr firstRow="1" bandRow="1">
                <a:tableStyleId>{F5AB1C69-6EDB-4FF4-983F-18BD219EF322}</a:tableStyleId>
              </a:tblPr>
              <a:tblGrid>
                <a:gridCol w="4139892">
                  <a:extLst>
                    <a:ext uri="{9D8B030D-6E8A-4147-A177-3AD203B41FA5}">
                      <a16:colId xmlns:a16="http://schemas.microsoft.com/office/drawing/2014/main" val="3521827210"/>
                    </a:ext>
                  </a:extLst>
                </a:gridCol>
              </a:tblGrid>
              <a:tr h="445917">
                <a:tc>
                  <a:txBody>
                    <a:bodyPr/>
                    <a:lstStyle/>
                    <a:p>
                      <a:pPr algn="ctr"/>
                      <a:r>
                        <a:rPr lang="en-GB" sz="1400" b="1" dirty="0"/>
                        <a:t>Top 3 regions with the highest attendance</a:t>
                      </a:r>
                    </a:p>
                  </a:txBody>
                  <a:tcPr/>
                </a:tc>
                <a:extLst>
                  <a:ext uri="{0D108BD9-81ED-4DB2-BD59-A6C34878D82A}">
                    <a16:rowId xmlns:a16="http://schemas.microsoft.com/office/drawing/2014/main" val="1502462269"/>
                  </a:ext>
                </a:extLst>
              </a:tr>
              <a:tr h="375474">
                <a:tc>
                  <a:txBody>
                    <a:bodyPr/>
                    <a:lstStyle/>
                    <a:p>
                      <a:pPr algn="ctr"/>
                      <a:r>
                        <a:rPr lang="en-GB" sz="1400"/>
                        <a:t>e.g. Massachusetts</a:t>
                      </a:r>
                    </a:p>
                  </a:txBody>
                  <a:tcPr/>
                </a:tc>
                <a:extLst>
                  <a:ext uri="{0D108BD9-81ED-4DB2-BD59-A6C34878D82A}">
                    <a16:rowId xmlns:a16="http://schemas.microsoft.com/office/drawing/2014/main" val="523683198"/>
                  </a:ext>
                </a:extLst>
              </a:tr>
              <a:tr h="375474">
                <a:tc>
                  <a:txBody>
                    <a:bodyPr/>
                    <a:lstStyle/>
                    <a:p>
                      <a:pPr algn="ctr"/>
                      <a:r>
                        <a:rPr lang="en-GB" sz="1400"/>
                        <a:t>e.g. New Jersey</a:t>
                      </a:r>
                    </a:p>
                  </a:txBody>
                  <a:tcPr/>
                </a:tc>
                <a:extLst>
                  <a:ext uri="{0D108BD9-81ED-4DB2-BD59-A6C34878D82A}">
                    <a16:rowId xmlns:a16="http://schemas.microsoft.com/office/drawing/2014/main" val="1569899847"/>
                  </a:ext>
                </a:extLst>
              </a:tr>
              <a:tr h="314765">
                <a:tc>
                  <a:txBody>
                    <a:bodyPr/>
                    <a:lstStyle/>
                    <a:p>
                      <a:pPr algn="ctr"/>
                      <a:r>
                        <a:rPr lang="en-GB" sz="1400" dirty="0"/>
                        <a:t>e.g. San </a:t>
                      </a:r>
                      <a:r>
                        <a:rPr lang="en-GB" sz="1400" dirty="0" err="1"/>
                        <a:t>Fransisco</a:t>
                      </a:r>
                      <a:endParaRPr lang="en-GB" sz="1400" dirty="0"/>
                    </a:p>
                  </a:txBody>
                  <a:tcPr/>
                </a:tc>
                <a:extLst>
                  <a:ext uri="{0D108BD9-81ED-4DB2-BD59-A6C34878D82A}">
                    <a16:rowId xmlns:a16="http://schemas.microsoft.com/office/drawing/2014/main" val="4064520473"/>
                  </a:ext>
                </a:extLst>
              </a:tr>
            </a:tbl>
          </a:graphicData>
        </a:graphic>
      </p:graphicFrame>
      <p:pic>
        <p:nvPicPr>
          <p:cNvPr id="13" name="Picture 12">
            <a:extLst>
              <a:ext uri="{FF2B5EF4-FFF2-40B4-BE49-F238E27FC236}">
                <a16:creationId xmlns:a16="http://schemas.microsoft.com/office/drawing/2014/main" id="{A13CC5F0-7636-1C14-7218-29C4565BF430}"/>
              </a:ext>
            </a:extLst>
          </p:cNvPr>
          <p:cNvPicPr>
            <a:picLocks noChangeAspect="1"/>
          </p:cNvPicPr>
          <p:nvPr/>
        </p:nvPicPr>
        <p:blipFill rotWithShape="1">
          <a:blip r:embed="rId3"/>
          <a:srcRect l="930" r="1085"/>
          <a:stretch/>
        </p:blipFill>
        <p:spPr>
          <a:xfrm>
            <a:off x="7714071" y="2188035"/>
            <a:ext cx="4177290" cy="2173695"/>
          </a:xfrm>
          <a:prstGeom prst="rect">
            <a:avLst/>
          </a:prstGeom>
          <a:ln>
            <a:solidFill>
              <a:srgbClr val="9A9B9A"/>
            </a:solidFill>
          </a:ln>
        </p:spPr>
      </p:pic>
    </p:spTree>
    <p:extLst>
      <p:ext uri="{BB962C8B-B14F-4D97-AF65-F5344CB8AC3E}">
        <p14:creationId xmlns:p14="http://schemas.microsoft.com/office/powerpoint/2010/main" val="550535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99772-0EA0-A47B-E2C1-600B6F98D91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8A1FDB9-FFCD-A200-0EA9-124212727B18}"/>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9EF5A757-487B-1D0E-F1ED-0F8A77DAC212}"/>
              </a:ext>
            </a:extLst>
          </p:cNvPr>
          <p:cNvSpPr>
            <a:spLocks noGrp="1"/>
          </p:cNvSpPr>
          <p:nvPr>
            <p:ph type="title"/>
          </p:nvPr>
        </p:nvSpPr>
        <p:spPr/>
        <p:txBody>
          <a:bodyPr>
            <a:normAutofit fontScale="90000"/>
          </a:bodyPr>
          <a:lstStyle/>
          <a:p>
            <a:r>
              <a:rPr lang="en-US" dirty="0"/>
              <a:t>Outcomes Report - Grant ID: [xxx]</a:t>
            </a:r>
            <a:br>
              <a:rPr lang="en-US" dirty="0"/>
            </a:br>
            <a:r>
              <a:rPr lang="en-US" dirty="0"/>
              <a:t>Learner Knowledge/Competence/Performance </a:t>
            </a:r>
          </a:p>
        </p:txBody>
      </p:sp>
      <p:grpSp>
        <p:nvGrpSpPr>
          <p:cNvPr id="4" name="Group 3">
            <a:extLst>
              <a:ext uri="{FF2B5EF4-FFF2-40B4-BE49-F238E27FC236}">
                <a16:creationId xmlns:a16="http://schemas.microsoft.com/office/drawing/2014/main" id="{19D31676-BAE8-E46B-DE21-9E2010B46865}"/>
              </a:ext>
            </a:extLst>
          </p:cNvPr>
          <p:cNvGrpSpPr/>
          <p:nvPr/>
        </p:nvGrpSpPr>
        <p:grpSpPr>
          <a:xfrm>
            <a:off x="164285" y="1964292"/>
            <a:ext cx="8971280" cy="4704707"/>
            <a:chOff x="2397761" y="2028177"/>
            <a:chExt cx="8971280" cy="4704707"/>
          </a:xfrm>
          <a:solidFill>
            <a:schemeClr val="accent2"/>
          </a:solidFill>
        </p:grpSpPr>
        <p:sp>
          <p:nvSpPr>
            <p:cNvPr id="5" name="Rectangle: Rounded Corners 4">
              <a:extLst>
                <a:ext uri="{FF2B5EF4-FFF2-40B4-BE49-F238E27FC236}">
                  <a16:creationId xmlns:a16="http://schemas.microsoft.com/office/drawing/2014/main" id="{01D780E8-E1BD-1E09-8C91-05DCB43A19E8}"/>
                </a:ext>
              </a:extLst>
            </p:cNvPr>
            <p:cNvSpPr/>
            <p:nvPr/>
          </p:nvSpPr>
          <p:spPr>
            <a:xfrm>
              <a:off x="2397761" y="2028177"/>
              <a:ext cx="8971280" cy="4704707"/>
            </a:xfrm>
            <a:prstGeom prst="roundRect">
              <a:avLst/>
            </a:prstGeom>
            <a:grp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graphicFrame>
          <p:nvGraphicFramePr>
            <p:cNvPr id="6" name="Chart 5">
              <a:extLst>
                <a:ext uri="{FF2B5EF4-FFF2-40B4-BE49-F238E27FC236}">
                  <a16:creationId xmlns:a16="http://schemas.microsoft.com/office/drawing/2014/main" id="{9164694C-9E1D-5B24-1006-86A96EC0331A}"/>
                </a:ext>
              </a:extLst>
            </p:cNvPr>
            <p:cNvGraphicFramePr/>
            <p:nvPr/>
          </p:nvGraphicFramePr>
          <p:xfrm>
            <a:off x="2719915" y="2319717"/>
            <a:ext cx="8326972" cy="4121624"/>
          </p:xfrm>
          <a:graphic>
            <a:graphicData uri="http://schemas.openxmlformats.org/drawingml/2006/chart">
              <c:chart xmlns:c="http://schemas.openxmlformats.org/drawingml/2006/chart" xmlns:r="http://schemas.openxmlformats.org/officeDocument/2006/relationships" r:id="rId2"/>
            </a:graphicData>
          </a:graphic>
        </p:graphicFrame>
        <p:sp>
          <p:nvSpPr>
            <p:cNvPr id="7" name="Star: 5 Points 6">
              <a:extLst>
                <a:ext uri="{FF2B5EF4-FFF2-40B4-BE49-F238E27FC236}">
                  <a16:creationId xmlns:a16="http://schemas.microsoft.com/office/drawing/2014/main" id="{FF33D92B-6125-6308-170B-D8A2D24EAE5C}"/>
                </a:ext>
              </a:extLst>
            </p:cNvPr>
            <p:cNvSpPr/>
            <p:nvPr/>
          </p:nvSpPr>
          <p:spPr>
            <a:xfrm>
              <a:off x="9659622" y="3015870"/>
              <a:ext cx="553720" cy="516683"/>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Rounded Corners 7">
            <a:extLst>
              <a:ext uri="{FF2B5EF4-FFF2-40B4-BE49-F238E27FC236}">
                <a16:creationId xmlns:a16="http://schemas.microsoft.com/office/drawing/2014/main" id="{15DC85CA-3940-3294-A5FA-EDF429DBDCEF}"/>
              </a:ext>
            </a:extLst>
          </p:cNvPr>
          <p:cNvSpPr/>
          <p:nvPr/>
        </p:nvSpPr>
        <p:spPr>
          <a:xfrm>
            <a:off x="72391" y="1039296"/>
            <a:ext cx="11906363" cy="80034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u="sng"/>
              <a:t>Learning Objective 1:</a:t>
            </a:r>
            <a:endParaRPr lang="en-GB" sz="1400">
              <a:solidFill>
                <a:schemeClr val="bg1"/>
              </a:solidFill>
            </a:endParaRPr>
          </a:p>
        </p:txBody>
      </p:sp>
      <p:sp>
        <p:nvSpPr>
          <p:cNvPr id="10" name="TextBox 9">
            <a:extLst>
              <a:ext uri="{FF2B5EF4-FFF2-40B4-BE49-F238E27FC236}">
                <a16:creationId xmlns:a16="http://schemas.microsoft.com/office/drawing/2014/main" id="{1AE9A95E-48C1-AA6E-A84F-B303C97C77F9}"/>
              </a:ext>
            </a:extLst>
          </p:cNvPr>
          <p:cNvSpPr txBox="1"/>
          <p:nvPr/>
        </p:nvSpPr>
        <p:spPr>
          <a:xfrm>
            <a:off x="7937694" y="262723"/>
            <a:ext cx="4067767" cy="1200329"/>
          </a:xfrm>
          <a:prstGeom prst="rect">
            <a:avLst/>
          </a:prstGeom>
          <a:solidFill>
            <a:srgbClr val="FFFFFF"/>
          </a:solidFill>
          <a:ln>
            <a:solidFill>
              <a:srgbClr val="FF0000"/>
            </a:solidFill>
          </a:ln>
          <a:effectLst/>
        </p:spPr>
        <p:txBody>
          <a:bodyPr wrap="square">
            <a:spAutoFit/>
          </a:bodyPr>
          <a:lstStyle/>
          <a:p>
            <a:pPr marL="171450" indent="-171450">
              <a:buFont typeface="Arial" panose="020B0604020202020204" pitchFamily="34" charset="0"/>
              <a:buChar char="•"/>
            </a:pPr>
            <a:r>
              <a:rPr lang="en-US" sz="1200" b="0">
                <a:solidFill>
                  <a:srgbClr val="FF0000"/>
                </a:solidFill>
                <a:latin typeface="+mn-lt"/>
              </a:rPr>
              <a:t>Please indicate the Moore’s level achieved</a:t>
            </a:r>
          </a:p>
          <a:p>
            <a:pPr marL="171450" indent="-171450">
              <a:buFont typeface="Arial" panose="020B0604020202020204" pitchFamily="34" charset="0"/>
              <a:buChar char="•"/>
            </a:pPr>
            <a:r>
              <a:rPr lang="en-US" sz="1200">
                <a:solidFill>
                  <a:srgbClr val="FF0000"/>
                </a:solidFill>
              </a:rPr>
              <a:t>Please indicate the correct answer with a star</a:t>
            </a:r>
          </a:p>
          <a:p>
            <a:pPr marL="171450" indent="-171450">
              <a:buFont typeface="Arial" panose="020B0604020202020204" pitchFamily="34" charset="0"/>
              <a:buChar char="•"/>
            </a:pPr>
            <a:r>
              <a:rPr lang="en-US" sz="1200">
                <a:solidFill>
                  <a:srgbClr val="FF0000"/>
                </a:solidFill>
              </a:rPr>
              <a:t>Please insert the full text of each answer, replacing [Answer 1], [Answer 2] etc.</a:t>
            </a:r>
          </a:p>
          <a:p>
            <a:pPr marL="171450" indent="-171450">
              <a:buFont typeface="Arial" panose="020B0604020202020204" pitchFamily="34" charset="0"/>
              <a:buChar char="•"/>
            </a:pPr>
            <a:r>
              <a:rPr lang="en-US" sz="1200">
                <a:solidFill>
                  <a:srgbClr val="FF0000"/>
                </a:solidFill>
              </a:rPr>
              <a:t>Please insert the Question as the Graph Title</a:t>
            </a:r>
          </a:p>
          <a:p>
            <a:pPr marL="171450" indent="-171450">
              <a:buFont typeface="Arial" panose="020B0604020202020204" pitchFamily="34" charset="0"/>
              <a:buChar char="•"/>
            </a:pPr>
            <a:r>
              <a:rPr lang="en-GB" sz="1200">
                <a:solidFill>
                  <a:srgbClr val="FF0000"/>
                </a:solidFill>
              </a:rPr>
              <a:t>Please replicate per objective</a:t>
            </a:r>
          </a:p>
        </p:txBody>
      </p:sp>
      <p:sp>
        <p:nvSpPr>
          <p:cNvPr id="11" name="Rectangle: Rounded Corners 10">
            <a:extLst>
              <a:ext uri="{FF2B5EF4-FFF2-40B4-BE49-F238E27FC236}">
                <a16:creationId xmlns:a16="http://schemas.microsoft.com/office/drawing/2014/main" id="{1ECC3898-E65E-4113-3DF5-6976D61941A4}"/>
              </a:ext>
            </a:extLst>
          </p:cNvPr>
          <p:cNvSpPr/>
          <p:nvPr/>
        </p:nvSpPr>
        <p:spPr>
          <a:xfrm>
            <a:off x="9276080" y="1964291"/>
            <a:ext cx="2702674" cy="4704707"/>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bg1"/>
              </a:solidFill>
            </a:endParaRPr>
          </a:p>
        </p:txBody>
      </p:sp>
      <p:sp>
        <p:nvSpPr>
          <p:cNvPr id="12" name="Rectangle: Rounded Corners 11">
            <a:extLst>
              <a:ext uri="{FF2B5EF4-FFF2-40B4-BE49-F238E27FC236}">
                <a16:creationId xmlns:a16="http://schemas.microsoft.com/office/drawing/2014/main" id="{244C11A0-7838-98E7-59C0-5BC4921BC8F1}"/>
              </a:ext>
            </a:extLst>
          </p:cNvPr>
          <p:cNvSpPr/>
          <p:nvPr/>
        </p:nvSpPr>
        <p:spPr>
          <a:xfrm>
            <a:off x="9422356" y="2359824"/>
            <a:ext cx="2444845" cy="417305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400" b="1">
                <a:solidFill>
                  <a:srgbClr val="595A59"/>
                </a:solidFill>
                <a:cs typeface="Arial" panose="020B0604020202020204"/>
              </a:rPr>
              <a:t>e.g. In your rationale provide information on data points, evidence to the answer</a:t>
            </a:r>
          </a:p>
        </p:txBody>
      </p:sp>
      <p:sp>
        <p:nvSpPr>
          <p:cNvPr id="13" name="TextBox 12">
            <a:extLst>
              <a:ext uri="{FF2B5EF4-FFF2-40B4-BE49-F238E27FC236}">
                <a16:creationId xmlns:a16="http://schemas.microsoft.com/office/drawing/2014/main" id="{D4ECDFC3-4B8E-B73B-40B6-66CF530A31B2}"/>
              </a:ext>
            </a:extLst>
          </p:cNvPr>
          <p:cNvSpPr txBox="1"/>
          <p:nvPr/>
        </p:nvSpPr>
        <p:spPr>
          <a:xfrm>
            <a:off x="9535329" y="2020352"/>
            <a:ext cx="1752431" cy="307777"/>
          </a:xfrm>
          <a:prstGeom prst="rect">
            <a:avLst/>
          </a:prstGeom>
          <a:noFill/>
          <a:effectLst/>
        </p:spPr>
        <p:txBody>
          <a:bodyPr wrap="square">
            <a:spAutoFit/>
          </a:bodyPr>
          <a:lstStyle/>
          <a:p>
            <a:r>
              <a:rPr lang="en-US" sz="1400" b="1">
                <a:solidFill>
                  <a:schemeClr val="bg1"/>
                </a:solidFill>
              </a:rPr>
              <a:t>Clinical Rationale:</a:t>
            </a:r>
            <a:endParaRPr lang="en-GB" sz="1400">
              <a:solidFill>
                <a:schemeClr val="bg1"/>
              </a:solidFill>
            </a:endParaRPr>
          </a:p>
        </p:txBody>
      </p:sp>
    </p:spTree>
    <p:extLst>
      <p:ext uri="{BB962C8B-B14F-4D97-AF65-F5344CB8AC3E}">
        <p14:creationId xmlns:p14="http://schemas.microsoft.com/office/powerpoint/2010/main" val="2078437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D551E-89BE-3929-5F1A-524ABB3775F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CE7ABA0-568A-1E33-9345-7DE565C3FAD2}"/>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2D836D8E-CD64-B8EB-472F-6B5CEB226F79}"/>
              </a:ext>
            </a:extLst>
          </p:cNvPr>
          <p:cNvSpPr>
            <a:spLocks noGrp="1"/>
          </p:cNvSpPr>
          <p:nvPr>
            <p:ph type="title"/>
          </p:nvPr>
        </p:nvSpPr>
        <p:spPr/>
        <p:txBody>
          <a:bodyPr>
            <a:normAutofit fontScale="90000"/>
          </a:bodyPr>
          <a:lstStyle/>
          <a:p>
            <a:r>
              <a:rPr lang="en-US" dirty="0"/>
              <a:t>Outcomes Report - Grant ID: [xxx]</a:t>
            </a:r>
            <a:br>
              <a:rPr lang="en-US" dirty="0"/>
            </a:br>
            <a:r>
              <a:rPr lang="en-US" dirty="0"/>
              <a:t>Learner Knowledge/Competence/Performance </a:t>
            </a:r>
          </a:p>
        </p:txBody>
      </p:sp>
      <p:grpSp>
        <p:nvGrpSpPr>
          <p:cNvPr id="4" name="Group 3">
            <a:extLst>
              <a:ext uri="{FF2B5EF4-FFF2-40B4-BE49-F238E27FC236}">
                <a16:creationId xmlns:a16="http://schemas.microsoft.com/office/drawing/2014/main" id="{74E4296F-F0A3-B301-347C-D7EBFC6CBAF2}"/>
              </a:ext>
            </a:extLst>
          </p:cNvPr>
          <p:cNvGrpSpPr/>
          <p:nvPr/>
        </p:nvGrpSpPr>
        <p:grpSpPr>
          <a:xfrm>
            <a:off x="164285" y="1964292"/>
            <a:ext cx="8971280" cy="4704707"/>
            <a:chOff x="2397761" y="2028177"/>
            <a:chExt cx="8971280" cy="4704707"/>
          </a:xfrm>
          <a:solidFill>
            <a:schemeClr val="accent2"/>
          </a:solidFill>
        </p:grpSpPr>
        <p:sp>
          <p:nvSpPr>
            <p:cNvPr id="5" name="Rectangle: Rounded Corners 4">
              <a:extLst>
                <a:ext uri="{FF2B5EF4-FFF2-40B4-BE49-F238E27FC236}">
                  <a16:creationId xmlns:a16="http://schemas.microsoft.com/office/drawing/2014/main" id="{5E8789DE-F065-E5D0-4E73-874471C095E5}"/>
                </a:ext>
              </a:extLst>
            </p:cNvPr>
            <p:cNvSpPr/>
            <p:nvPr/>
          </p:nvSpPr>
          <p:spPr>
            <a:xfrm>
              <a:off x="2397761" y="2028177"/>
              <a:ext cx="8971280" cy="4704707"/>
            </a:xfrm>
            <a:prstGeom prst="roundRect">
              <a:avLst/>
            </a:prstGeom>
            <a:grp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graphicFrame>
          <p:nvGraphicFramePr>
            <p:cNvPr id="6" name="Chart 5">
              <a:extLst>
                <a:ext uri="{FF2B5EF4-FFF2-40B4-BE49-F238E27FC236}">
                  <a16:creationId xmlns:a16="http://schemas.microsoft.com/office/drawing/2014/main" id="{ED545ABC-6F06-4113-ABE1-855135710BB8}"/>
                </a:ext>
              </a:extLst>
            </p:cNvPr>
            <p:cNvGraphicFramePr/>
            <p:nvPr/>
          </p:nvGraphicFramePr>
          <p:xfrm>
            <a:off x="2719915" y="2319717"/>
            <a:ext cx="8326972" cy="4121624"/>
          </p:xfrm>
          <a:graphic>
            <a:graphicData uri="http://schemas.openxmlformats.org/drawingml/2006/chart">
              <c:chart xmlns:c="http://schemas.openxmlformats.org/drawingml/2006/chart" xmlns:r="http://schemas.openxmlformats.org/officeDocument/2006/relationships" r:id="rId2"/>
            </a:graphicData>
          </a:graphic>
        </p:graphicFrame>
        <p:sp>
          <p:nvSpPr>
            <p:cNvPr id="7" name="Star: 5 Points 6">
              <a:extLst>
                <a:ext uri="{FF2B5EF4-FFF2-40B4-BE49-F238E27FC236}">
                  <a16:creationId xmlns:a16="http://schemas.microsoft.com/office/drawing/2014/main" id="{3439688C-8E22-6791-561F-0EF7D0643334}"/>
                </a:ext>
              </a:extLst>
            </p:cNvPr>
            <p:cNvSpPr/>
            <p:nvPr/>
          </p:nvSpPr>
          <p:spPr>
            <a:xfrm>
              <a:off x="9659622" y="3015870"/>
              <a:ext cx="553720" cy="516683"/>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Rounded Corners 7">
            <a:extLst>
              <a:ext uri="{FF2B5EF4-FFF2-40B4-BE49-F238E27FC236}">
                <a16:creationId xmlns:a16="http://schemas.microsoft.com/office/drawing/2014/main" id="{16C0BC19-A82E-0C00-825E-658A90996F15}"/>
              </a:ext>
            </a:extLst>
          </p:cNvPr>
          <p:cNvSpPr/>
          <p:nvPr/>
        </p:nvSpPr>
        <p:spPr>
          <a:xfrm>
            <a:off x="72391" y="1039296"/>
            <a:ext cx="11906363" cy="80034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u="sng" dirty="0"/>
              <a:t>Learning Objective 2:</a:t>
            </a:r>
            <a:endParaRPr lang="en-GB" sz="1400" dirty="0">
              <a:solidFill>
                <a:schemeClr val="bg1"/>
              </a:solidFill>
            </a:endParaRPr>
          </a:p>
        </p:txBody>
      </p:sp>
      <p:sp>
        <p:nvSpPr>
          <p:cNvPr id="10" name="TextBox 9">
            <a:extLst>
              <a:ext uri="{FF2B5EF4-FFF2-40B4-BE49-F238E27FC236}">
                <a16:creationId xmlns:a16="http://schemas.microsoft.com/office/drawing/2014/main" id="{5639E18B-3D86-C60D-379B-746A426857F0}"/>
              </a:ext>
            </a:extLst>
          </p:cNvPr>
          <p:cNvSpPr txBox="1"/>
          <p:nvPr/>
        </p:nvSpPr>
        <p:spPr>
          <a:xfrm>
            <a:off x="7937694" y="262723"/>
            <a:ext cx="4067767" cy="1200329"/>
          </a:xfrm>
          <a:prstGeom prst="rect">
            <a:avLst/>
          </a:prstGeom>
          <a:solidFill>
            <a:srgbClr val="FFFFFF"/>
          </a:solidFill>
          <a:ln>
            <a:solidFill>
              <a:srgbClr val="FF0000"/>
            </a:solidFill>
          </a:ln>
          <a:effectLst/>
        </p:spPr>
        <p:txBody>
          <a:bodyPr wrap="square">
            <a:spAutoFit/>
          </a:bodyPr>
          <a:lstStyle/>
          <a:p>
            <a:pPr marL="171450" indent="-171450">
              <a:buFont typeface="Arial" panose="020B0604020202020204" pitchFamily="34" charset="0"/>
              <a:buChar char="•"/>
            </a:pPr>
            <a:r>
              <a:rPr lang="en-US" sz="1200" b="0">
                <a:solidFill>
                  <a:srgbClr val="FF0000"/>
                </a:solidFill>
                <a:latin typeface="+mn-lt"/>
              </a:rPr>
              <a:t>Please indicate the Moore’s level achieved</a:t>
            </a:r>
          </a:p>
          <a:p>
            <a:pPr marL="171450" indent="-171450">
              <a:buFont typeface="Arial" panose="020B0604020202020204" pitchFamily="34" charset="0"/>
              <a:buChar char="•"/>
            </a:pPr>
            <a:r>
              <a:rPr lang="en-US" sz="1200">
                <a:solidFill>
                  <a:srgbClr val="FF0000"/>
                </a:solidFill>
              </a:rPr>
              <a:t>Please indicate the correct answer with a star</a:t>
            </a:r>
          </a:p>
          <a:p>
            <a:pPr marL="171450" indent="-171450">
              <a:buFont typeface="Arial" panose="020B0604020202020204" pitchFamily="34" charset="0"/>
              <a:buChar char="•"/>
            </a:pPr>
            <a:r>
              <a:rPr lang="en-US" sz="1200">
                <a:solidFill>
                  <a:srgbClr val="FF0000"/>
                </a:solidFill>
              </a:rPr>
              <a:t>Please insert the full text of each answer, replacing [Answer 1], [Answer 2] etc.</a:t>
            </a:r>
          </a:p>
          <a:p>
            <a:pPr marL="171450" indent="-171450">
              <a:buFont typeface="Arial" panose="020B0604020202020204" pitchFamily="34" charset="0"/>
              <a:buChar char="•"/>
            </a:pPr>
            <a:r>
              <a:rPr lang="en-US" sz="1200">
                <a:solidFill>
                  <a:srgbClr val="FF0000"/>
                </a:solidFill>
              </a:rPr>
              <a:t>Please insert the Question as the Graph Title</a:t>
            </a:r>
          </a:p>
          <a:p>
            <a:pPr marL="171450" indent="-171450">
              <a:buFont typeface="Arial" panose="020B0604020202020204" pitchFamily="34" charset="0"/>
              <a:buChar char="•"/>
            </a:pPr>
            <a:r>
              <a:rPr lang="en-GB" sz="1200">
                <a:solidFill>
                  <a:srgbClr val="FF0000"/>
                </a:solidFill>
              </a:rPr>
              <a:t>Please replicate per objective</a:t>
            </a:r>
          </a:p>
        </p:txBody>
      </p:sp>
      <p:sp>
        <p:nvSpPr>
          <p:cNvPr id="11" name="Rectangle: Rounded Corners 10">
            <a:extLst>
              <a:ext uri="{FF2B5EF4-FFF2-40B4-BE49-F238E27FC236}">
                <a16:creationId xmlns:a16="http://schemas.microsoft.com/office/drawing/2014/main" id="{7E0335F0-3CE3-C901-48D9-129F53B5E3D9}"/>
              </a:ext>
            </a:extLst>
          </p:cNvPr>
          <p:cNvSpPr/>
          <p:nvPr/>
        </p:nvSpPr>
        <p:spPr>
          <a:xfrm>
            <a:off x="9276080" y="1964291"/>
            <a:ext cx="2702674" cy="4704707"/>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bg1"/>
              </a:solidFill>
            </a:endParaRPr>
          </a:p>
        </p:txBody>
      </p:sp>
      <p:sp>
        <p:nvSpPr>
          <p:cNvPr id="12" name="Rectangle: Rounded Corners 11">
            <a:extLst>
              <a:ext uri="{FF2B5EF4-FFF2-40B4-BE49-F238E27FC236}">
                <a16:creationId xmlns:a16="http://schemas.microsoft.com/office/drawing/2014/main" id="{4378D658-1A15-DCB2-456D-A39B1121EC03}"/>
              </a:ext>
            </a:extLst>
          </p:cNvPr>
          <p:cNvSpPr/>
          <p:nvPr/>
        </p:nvSpPr>
        <p:spPr>
          <a:xfrm>
            <a:off x="9422356" y="2359824"/>
            <a:ext cx="2444845" cy="417305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400" b="1">
                <a:solidFill>
                  <a:srgbClr val="595A59"/>
                </a:solidFill>
                <a:cs typeface="Arial" panose="020B0604020202020204"/>
              </a:rPr>
              <a:t>e.g. In your rationale provide information on data points, evidence to the answer</a:t>
            </a:r>
          </a:p>
        </p:txBody>
      </p:sp>
      <p:sp>
        <p:nvSpPr>
          <p:cNvPr id="13" name="TextBox 12">
            <a:extLst>
              <a:ext uri="{FF2B5EF4-FFF2-40B4-BE49-F238E27FC236}">
                <a16:creationId xmlns:a16="http://schemas.microsoft.com/office/drawing/2014/main" id="{55873BDC-2BE2-AC68-339A-3C19DBF391B8}"/>
              </a:ext>
            </a:extLst>
          </p:cNvPr>
          <p:cNvSpPr txBox="1"/>
          <p:nvPr/>
        </p:nvSpPr>
        <p:spPr>
          <a:xfrm>
            <a:off x="9535329" y="2020352"/>
            <a:ext cx="1752431" cy="307777"/>
          </a:xfrm>
          <a:prstGeom prst="rect">
            <a:avLst/>
          </a:prstGeom>
          <a:noFill/>
          <a:effectLst/>
        </p:spPr>
        <p:txBody>
          <a:bodyPr wrap="square">
            <a:spAutoFit/>
          </a:bodyPr>
          <a:lstStyle/>
          <a:p>
            <a:r>
              <a:rPr lang="en-US" sz="1400" b="1">
                <a:solidFill>
                  <a:schemeClr val="bg1"/>
                </a:solidFill>
              </a:rPr>
              <a:t>Clinical Rationale:</a:t>
            </a:r>
            <a:endParaRPr lang="en-GB" sz="1400">
              <a:solidFill>
                <a:schemeClr val="bg1"/>
              </a:solidFill>
            </a:endParaRPr>
          </a:p>
        </p:txBody>
      </p:sp>
    </p:spTree>
    <p:extLst>
      <p:ext uri="{BB962C8B-B14F-4D97-AF65-F5344CB8AC3E}">
        <p14:creationId xmlns:p14="http://schemas.microsoft.com/office/powerpoint/2010/main" val="1041437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254E8-65B3-14B8-9D18-700698E727F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B3EE86F-BE13-AF75-B2E1-EFE311A85EFC}"/>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0B7136DF-5227-EE08-3BBE-C1D8EAF5106C}"/>
              </a:ext>
            </a:extLst>
          </p:cNvPr>
          <p:cNvSpPr>
            <a:spLocks noGrp="1"/>
          </p:cNvSpPr>
          <p:nvPr>
            <p:ph type="title"/>
          </p:nvPr>
        </p:nvSpPr>
        <p:spPr/>
        <p:txBody>
          <a:bodyPr>
            <a:normAutofit fontScale="90000"/>
          </a:bodyPr>
          <a:lstStyle/>
          <a:p>
            <a:r>
              <a:rPr lang="en-US" dirty="0"/>
              <a:t>Outcomes Report - Grant ID: [xxx]</a:t>
            </a:r>
            <a:br>
              <a:rPr lang="en-US" dirty="0"/>
            </a:br>
            <a:r>
              <a:rPr lang="en-US" dirty="0"/>
              <a:t>Learner Knowledge/Competence/Performance </a:t>
            </a:r>
          </a:p>
        </p:txBody>
      </p:sp>
      <p:grpSp>
        <p:nvGrpSpPr>
          <p:cNvPr id="4" name="Group 3">
            <a:extLst>
              <a:ext uri="{FF2B5EF4-FFF2-40B4-BE49-F238E27FC236}">
                <a16:creationId xmlns:a16="http://schemas.microsoft.com/office/drawing/2014/main" id="{487931C4-16B8-B87D-FBCF-D31A278AFE3B}"/>
              </a:ext>
            </a:extLst>
          </p:cNvPr>
          <p:cNvGrpSpPr/>
          <p:nvPr/>
        </p:nvGrpSpPr>
        <p:grpSpPr>
          <a:xfrm>
            <a:off x="164285" y="1964292"/>
            <a:ext cx="8971280" cy="4704707"/>
            <a:chOff x="2397761" y="2028177"/>
            <a:chExt cx="8971280" cy="4704707"/>
          </a:xfrm>
          <a:solidFill>
            <a:schemeClr val="accent2"/>
          </a:solidFill>
        </p:grpSpPr>
        <p:sp>
          <p:nvSpPr>
            <p:cNvPr id="5" name="Rectangle: Rounded Corners 4">
              <a:extLst>
                <a:ext uri="{FF2B5EF4-FFF2-40B4-BE49-F238E27FC236}">
                  <a16:creationId xmlns:a16="http://schemas.microsoft.com/office/drawing/2014/main" id="{5DC420F6-9E8A-B5D1-8C48-7DB86B145384}"/>
                </a:ext>
              </a:extLst>
            </p:cNvPr>
            <p:cNvSpPr/>
            <p:nvPr/>
          </p:nvSpPr>
          <p:spPr>
            <a:xfrm>
              <a:off x="2397761" y="2028177"/>
              <a:ext cx="8971280" cy="4704707"/>
            </a:xfrm>
            <a:prstGeom prst="roundRect">
              <a:avLst/>
            </a:prstGeom>
            <a:grp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graphicFrame>
          <p:nvGraphicFramePr>
            <p:cNvPr id="6" name="Chart 5">
              <a:extLst>
                <a:ext uri="{FF2B5EF4-FFF2-40B4-BE49-F238E27FC236}">
                  <a16:creationId xmlns:a16="http://schemas.microsoft.com/office/drawing/2014/main" id="{17AEEE26-DD2D-E8D4-4EE1-EB3785AE7CAD}"/>
                </a:ext>
              </a:extLst>
            </p:cNvPr>
            <p:cNvGraphicFramePr/>
            <p:nvPr/>
          </p:nvGraphicFramePr>
          <p:xfrm>
            <a:off x="2719915" y="2319717"/>
            <a:ext cx="8326972" cy="4121624"/>
          </p:xfrm>
          <a:graphic>
            <a:graphicData uri="http://schemas.openxmlformats.org/drawingml/2006/chart">
              <c:chart xmlns:c="http://schemas.openxmlformats.org/drawingml/2006/chart" xmlns:r="http://schemas.openxmlformats.org/officeDocument/2006/relationships" r:id="rId2"/>
            </a:graphicData>
          </a:graphic>
        </p:graphicFrame>
        <p:sp>
          <p:nvSpPr>
            <p:cNvPr id="7" name="Star: 5 Points 6">
              <a:extLst>
                <a:ext uri="{FF2B5EF4-FFF2-40B4-BE49-F238E27FC236}">
                  <a16:creationId xmlns:a16="http://schemas.microsoft.com/office/drawing/2014/main" id="{1B1AE6B8-A306-FC99-6E08-EC97C0CB9CD8}"/>
                </a:ext>
              </a:extLst>
            </p:cNvPr>
            <p:cNvSpPr/>
            <p:nvPr/>
          </p:nvSpPr>
          <p:spPr>
            <a:xfrm>
              <a:off x="9659622" y="3015870"/>
              <a:ext cx="553720" cy="516683"/>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Rounded Corners 7">
            <a:extLst>
              <a:ext uri="{FF2B5EF4-FFF2-40B4-BE49-F238E27FC236}">
                <a16:creationId xmlns:a16="http://schemas.microsoft.com/office/drawing/2014/main" id="{276FFF93-2700-DBB6-F340-817A54CB4A6A}"/>
              </a:ext>
            </a:extLst>
          </p:cNvPr>
          <p:cNvSpPr/>
          <p:nvPr/>
        </p:nvSpPr>
        <p:spPr>
          <a:xfrm>
            <a:off x="72391" y="1039296"/>
            <a:ext cx="11906363" cy="80034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u="sng" dirty="0"/>
              <a:t>Learning Objective 3:</a:t>
            </a:r>
            <a:endParaRPr lang="en-GB" sz="1400" dirty="0">
              <a:solidFill>
                <a:schemeClr val="bg1"/>
              </a:solidFill>
            </a:endParaRPr>
          </a:p>
        </p:txBody>
      </p:sp>
      <p:sp>
        <p:nvSpPr>
          <p:cNvPr id="10" name="TextBox 9">
            <a:extLst>
              <a:ext uri="{FF2B5EF4-FFF2-40B4-BE49-F238E27FC236}">
                <a16:creationId xmlns:a16="http://schemas.microsoft.com/office/drawing/2014/main" id="{D5A7F4C2-00B5-E385-D389-13ADA189EA30}"/>
              </a:ext>
            </a:extLst>
          </p:cNvPr>
          <p:cNvSpPr txBox="1"/>
          <p:nvPr/>
        </p:nvSpPr>
        <p:spPr>
          <a:xfrm>
            <a:off x="7937694" y="262723"/>
            <a:ext cx="4067767" cy="1200329"/>
          </a:xfrm>
          <a:prstGeom prst="rect">
            <a:avLst/>
          </a:prstGeom>
          <a:solidFill>
            <a:srgbClr val="FFFFFF"/>
          </a:solidFill>
          <a:ln>
            <a:solidFill>
              <a:srgbClr val="FF0000"/>
            </a:solidFill>
          </a:ln>
          <a:effectLst/>
        </p:spPr>
        <p:txBody>
          <a:bodyPr wrap="square">
            <a:spAutoFit/>
          </a:bodyPr>
          <a:lstStyle/>
          <a:p>
            <a:pPr marL="171450" indent="-171450">
              <a:buFont typeface="Arial" panose="020B0604020202020204" pitchFamily="34" charset="0"/>
              <a:buChar char="•"/>
            </a:pPr>
            <a:r>
              <a:rPr lang="en-US" sz="1200" b="0">
                <a:solidFill>
                  <a:srgbClr val="FF0000"/>
                </a:solidFill>
                <a:latin typeface="+mn-lt"/>
              </a:rPr>
              <a:t>Please indicate the Moore’s level achieved</a:t>
            </a:r>
          </a:p>
          <a:p>
            <a:pPr marL="171450" indent="-171450">
              <a:buFont typeface="Arial" panose="020B0604020202020204" pitchFamily="34" charset="0"/>
              <a:buChar char="•"/>
            </a:pPr>
            <a:r>
              <a:rPr lang="en-US" sz="1200">
                <a:solidFill>
                  <a:srgbClr val="FF0000"/>
                </a:solidFill>
              </a:rPr>
              <a:t>Please indicate the correct answer with a star</a:t>
            </a:r>
          </a:p>
          <a:p>
            <a:pPr marL="171450" indent="-171450">
              <a:buFont typeface="Arial" panose="020B0604020202020204" pitchFamily="34" charset="0"/>
              <a:buChar char="•"/>
            </a:pPr>
            <a:r>
              <a:rPr lang="en-US" sz="1200">
                <a:solidFill>
                  <a:srgbClr val="FF0000"/>
                </a:solidFill>
              </a:rPr>
              <a:t>Please insert the full text of each answer, replacing [Answer 1], [Answer 2] etc.</a:t>
            </a:r>
          </a:p>
          <a:p>
            <a:pPr marL="171450" indent="-171450">
              <a:buFont typeface="Arial" panose="020B0604020202020204" pitchFamily="34" charset="0"/>
              <a:buChar char="•"/>
            </a:pPr>
            <a:r>
              <a:rPr lang="en-US" sz="1200">
                <a:solidFill>
                  <a:srgbClr val="FF0000"/>
                </a:solidFill>
              </a:rPr>
              <a:t>Please insert the Question as the Graph Title</a:t>
            </a:r>
          </a:p>
          <a:p>
            <a:pPr marL="171450" indent="-171450">
              <a:buFont typeface="Arial" panose="020B0604020202020204" pitchFamily="34" charset="0"/>
              <a:buChar char="•"/>
            </a:pPr>
            <a:r>
              <a:rPr lang="en-GB" sz="1200">
                <a:solidFill>
                  <a:srgbClr val="FF0000"/>
                </a:solidFill>
              </a:rPr>
              <a:t>Please replicate per objective</a:t>
            </a:r>
          </a:p>
        </p:txBody>
      </p:sp>
      <p:sp>
        <p:nvSpPr>
          <p:cNvPr id="11" name="Rectangle: Rounded Corners 10">
            <a:extLst>
              <a:ext uri="{FF2B5EF4-FFF2-40B4-BE49-F238E27FC236}">
                <a16:creationId xmlns:a16="http://schemas.microsoft.com/office/drawing/2014/main" id="{6B216254-E08A-E8AA-5F46-1E015A88DB9F}"/>
              </a:ext>
            </a:extLst>
          </p:cNvPr>
          <p:cNvSpPr/>
          <p:nvPr/>
        </p:nvSpPr>
        <p:spPr>
          <a:xfrm>
            <a:off x="9276080" y="1964291"/>
            <a:ext cx="2702674" cy="4704707"/>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bg1"/>
              </a:solidFill>
            </a:endParaRPr>
          </a:p>
        </p:txBody>
      </p:sp>
      <p:sp>
        <p:nvSpPr>
          <p:cNvPr id="12" name="Rectangle: Rounded Corners 11">
            <a:extLst>
              <a:ext uri="{FF2B5EF4-FFF2-40B4-BE49-F238E27FC236}">
                <a16:creationId xmlns:a16="http://schemas.microsoft.com/office/drawing/2014/main" id="{8522B446-29D5-85AE-C8A2-25BB47718F01}"/>
              </a:ext>
            </a:extLst>
          </p:cNvPr>
          <p:cNvSpPr/>
          <p:nvPr/>
        </p:nvSpPr>
        <p:spPr>
          <a:xfrm>
            <a:off x="9422356" y="2359824"/>
            <a:ext cx="2444845" cy="417305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400" b="1">
                <a:solidFill>
                  <a:srgbClr val="595A59"/>
                </a:solidFill>
                <a:cs typeface="Arial" panose="020B0604020202020204"/>
              </a:rPr>
              <a:t>e.g. In your rationale provide information on data points, evidence to the answer</a:t>
            </a:r>
          </a:p>
        </p:txBody>
      </p:sp>
      <p:sp>
        <p:nvSpPr>
          <p:cNvPr id="13" name="TextBox 12">
            <a:extLst>
              <a:ext uri="{FF2B5EF4-FFF2-40B4-BE49-F238E27FC236}">
                <a16:creationId xmlns:a16="http://schemas.microsoft.com/office/drawing/2014/main" id="{3E61C9EB-A25A-2FC4-32C5-E3A1B605790E}"/>
              </a:ext>
            </a:extLst>
          </p:cNvPr>
          <p:cNvSpPr txBox="1"/>
          <p:nvPr/>
        </p:nvSpPr>
        <p:spPr>
          <a:xfrm>
            <a:off x="9535329" y="2020352"/>
            <a:ext cx="1752431" cy="307777"/>
          </a:xfrm>
          <a:prstGeom prst="rect">
            <a:avLst/>
          </a:prstGeom>
          <a:noFill/>
          <a:effectLst/>
        </p:spPr>
        <p:txBody>
          <a:bodyPr wrap="square">
            <a:spAutoFit/>
          </a:bodyPr>
          <a:lstStyle/>
          <a:p>
            <a:r>
              <a:rPr lang="en-US" sz="1400" b="1">
                <a:solidFill>
                  <a:schemeClr val="bg1"/>
                </a:solidFill>
              </a:rPr>
              <a:t>Clinical Rationale:</a:t>
            </a:r>
            <a:endParaRPr lang="en-GB" sz="1400">
              <a:solidFill>
                <a:schemeClr val="bg1"/>
              </a:solidFill>
            </a:endParaRPr>
          </a:p>
        </p:txBody>
      </p:sp>
    </p:spTree>
    <p:extLst>
      <p:ext uri="{BB962C8B-B14F-4D97-AF65-F5344CB8AC3E}">
        <p14:creationId xmlns:p14="http://schemas.microsoft.com/office/powerpoint/2010/main" val="2506341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100AC-FFB7-4D85-56AB-D51D9AD81C9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ACEF50A-05B9-40EE-AD46-E7AAB16E32C6}"/>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0815203E-8D1E-25F9-0613-1E7304F6F222}"/>
              </a:ext>
            </a:extLst>
          </p:cNvPr>
          <p:cNvSpPr>
            <a:spLocks noGrp="1"/>
          </p:cNvSpPr>
          <p:nvPr>
            <p:ph type="title"/>
          </p:nvPr>
        </p:nvSpPr>
        <p:spPr/>
        <p:txBody>
          <a:bodyPr>
            <a:normAutofit fontScale="90000"/>
          </a:bodyPr>
          <a:lstStyle/>
          <a:p>
            <a:r>
              <a:rPr lang="en-US" dirty="0"/>
              <a:t>Outcomes Report - Grant ID: [xxx]</a:t>
            </a:r>
            <a:br>
              <a:rPr lang="en-US" dirty="0"/>
            </a:br>
            <a:r>
              <a:rPr lang="en-US" dirty="0"/>
              <a:t>Key insights</a:t>
            </a:r>
          </a:p>
        </p:txBody>
      </p:sp>
      <p:sp>
        <p:nvSpPr>
          <p:cNvPr id="4" name="Rectangle: Rounded Corners 3">
            <a:extLst>
              <a:ext uri="{FF2B5EF4-FFF2-40B4-BE49-F238E27FC236}">
                <a16:creationId xmlns:a16="http://schemas.microsoft.com/office/drawing/2014/main" id="{0F77C699-3F1A-BD10-EFF2-A24A300FD2CE}"/>
              </a:ext>
            </a:extLst>
          </p:cNvPr>
          <p:cNvSpPr/>
          <p:nvPr/>
        </p:nvSpPr>
        <p:spPr>
          <a:xfrm>
            <a:off x="164284" y="1248650"/>
            <a:ext cx="5931715" cy="2622309"/>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b="1">
              <a:cs typeface="Arial"/>
            </a:endParaRPr>
          </a:p>
          <a:p>
            <a:endParaRPr lang="en-US" sz="1000" b="1"/>
          </a:p>
          <a:p>
            <a:endParaRPr lang="en-US" sz="1000" b="1"/>
          </a:p>
          <a:p>
            <a:endParaRPr lang="en-US" sz="900"/>
          </a:p>
          <a:p>
            <a:endParaRPr lang="en-US" sz="900"/>
          </a:p>
          <a:p>
            <a:endParaRPr lang="en-US" sz="900"/>
          </a:p>
          <a:p>
            <a:endParaRPr lang="en-GB" sz="900"/>
          </a:p>
        </p:txBody>
      </p:sp>
      <p:sp>
        <p:nvSpPr>
          <p:cNvPr id="5" name="Rectangle: Rounded Corners 4">
            <a:extLst>
              <a:ext uri="{FF2B5EF4-FFF2-40B4-BE49-F238E27FC236}">
                <a16:creationId xmlns:a16="http://schemas.microsoft.com/office/drawing/2014/main" id="{74E19D50-0CA1-6057-81C6-705670F945D1}"/>
              </a:ext>
            </a:extLst>
          </p:cNvPr>
          <p:cNvSpPr/>
          <p:nvPr/>
        </p:nvSpPr>
        <p:spPr>
          <a:xfrm>
            <a:off x="259620" y="1639263"/>
            <a:ext cx="5694140" cy="213516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r>
              <a:rPr lang="en-US" sz="1400">
                <a:solidFill>
                  <a:srgbClr val="595A59"/>
                </a:solidFill>
                <a:cs typeface="Arial" panose="020B0604020202020204"/>
              </a:rPr>
              <a:t>Change 1</a:t>
            </a: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Change 2</a:t>
            </a: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Change 3</a:t>
            </a:r>
          </a:p>
          <a:p>
            <a:pPr marL="285750" indent="-285750">
              <a:buFont typeface="+mj-lt"/>
              <a:buAutoNum type="arabicPeriod"/>
            </a:pPr>
            <a:endParaRPr lang="en-US" sz="800" b="1">
              <a:solidFill>
                <a:srgbClr val="595A59"/>
              </a:solidFill>
              <a:cs typeface="Arial" panose="020B0604020202020204"/>
            </a:endParaRPr>
          </a:p>
        </p:txBody>
      </p:sp>
      <p:sp>
        <p:nvSpPr>
          <p:cNvPr id="6" name="TextBox 5">
            <a:extLst>
              <a:ext uri="{FF2B5EF4-FFF2-40B4-BE49-F238E27FC236}">
                <a16:creationId xmlns:a16="http://schemas.microsoft.com/office/drawing/2014/main" id="{D30F6313-CCAF-6146-2357-BE2D8961FEDB}"/>
              </a:ext>
            </a:extLst>
          </p:cNvPr>
          <p:cNvSpPr txBox="1"/>
          <p:nvPr/>
        </p:nvSpPr>
        <p:spPr>
          <a:xfrm>
            <a:off x="391969" y="1261112"/>
            <a:ext cx="5233749" cy="307777"/>
          </a:xfrm>
          <a:prstGeom prst="rect">
            <a:avLst/>
          </a:prstGeom>
          <a:effectLst/>
        </p:spPr>
        <p:txBody>
          <a:bodyPr vert="horz" wrap="square" lIns="91440" tIns="45720" rIns="91440" bIns="45720" rtlCol="0" anchor="b">
            <a:spAutoFit/>
          </a:bodyPr>
          <a:lstStyle/>
          <a:p>
            <a:r>
              <a:rPr lang="en-US" sz="1400" b="1">
                <a:solidFill>
                  <a:schemeClr val="bg1"/>
                </a:solidFill>
                <a:latin typeface="+mj-lt"/>
              </a:rPr>
              <a:t>Top 3 Knowledge changes</a:t>
            </a:r>
            <a:endParaRPr lang="en-GB" sz="1600">
              <a:solidFill>
                <a:schemeClr val="bg1"/>
              </a:solidFill>
              <a:latin typeface="+mn-lt"/>
            </a:endParaRPr>
          </a:p>
        </p:txBody>
      </p:sp>
      <p:sp>
        <p:nvSpPr>
          <p:cNvPr id="7" name="Rectangle: Rounded Corners 6">
            <a:extLst>
              <a:ext uri="{FF2B5EF4-FFF2-40B4-BE49-F238E27FC236}">
                <a16:creationId xmlns:a16="http://schemas.microsoft.com/office/drawing/2014/main" id="{934FEA12-B9A2-5CD4-6E59-B47E36BEE586}"/>
              </a:ext>
            </a:extLst>
          </p:cNvPr>
          <p:cNvSpPr/>
          <p:nvPr/>
        </p:nvSpPr>
        <p:spPr>
          <a:xfrm>
            <a:off x="164284" y="4011706"/>
            <a:ext cx="5931715" cy="2780851"/>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b="1">
              <a:cs typeface="Arial"/>
            </a:endParaRPr>
          </a:p>
          <a:p>
            <a:endParaRPr lang="en-US" sz="1000" b="1"/>
          </a:p>
          <a:p>
            <a:endParaRPr lang="en-US" sz="1000" b="1"/>
          </a:p>
          <a:p>
            <a:endParaRPr lang="en-US" sz="900"/>
          </a:p>
          <a:p>
            <a:endParaRPr lang="en-US" sz="900"/>
          </a:p>
          <a:p>
            <a:endParaRPr lang="en-US" sz="900"/>
          </a:p>
          <a:p>
            <a:endParaRPr lang="en-GB" sz="900"/>
          </a:p>
        </p:txBody>
      </p:sp>
      <p:sp>
        <p:nvSpPr>
          <p:cNvPr id="8" name="Rectangle: Rounded Corners 7">
            <a:extLst>
              <a:ext uri="{FF2B5EF4-FFF2-40B4-BE49-F238E27FC236}">
                <a16:creationId xmlns:a16="http://schemas.microsoft.com/office/drawing/2014/main" id="{FED8804E-A36B-34E6-E171-4F3391CF716C}"/>
              </a:ext>
            </a:extLst>
          </p:cNvPr>
          <p:cNvSpPr/>
          <p:nvPr/>
        </p:nvSpPr>
        <p:spPr>
          <a:xfrm>
            <a:off x="259620" y="4364173"/>
            <a:ext cx="5694140" cy="235612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r>
              <a:rPr lang="en-US" sz="1400">
                <a:solidFill>
                  <a:srgbClr val="595A59"/>
                </a:solidFill>
                <a:cs typeface="Arial" panose="020B0604020202020204"/>
              </a:rPr>
              <a:t>Change 1</a:t>
            </a: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Change 2</a:t>
            </a: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Change 3</a:t>
            </a:r>
          </a:p>
          <a:p>
            <a:pPr marL="285750" indent="-285750">
              <a:buFont typeface="+mj-lt"/>
              <a:buAutoNum type="arabicPeriod"/>
            </a:pPr>
            <a:endParaRPr lang="en-US" sz="800" b="1">
              <a:solidFill>
                <a:srgbClr val="595A59"/>
              </a:solidFill>
              <a:cs typeface="Arial" panose="020B0604020202020204"/>
            </a:endParaRPr>
          </a:p>
        </p:txBody>
      </p:sp>
      <p:sp>
        <p:nvSpPr>
          <p:cNvPr id="9" name="TextBox 8">
            <a:extLst>
              <a:ext uri="{FF2B5EF4-FFF2-40B4-BE49-F238E27FC236}">
                <a16:creationId xmlns:a16="http://schemas.microsoft.com/office/drawing/2014/main" id="{8824021A-E862-1A93-C227-8969AED5D816}"/>
              </a:ext>
            </a:extLst>
          </p:cNvPr>
          <p:cNvSpPr txBox="1"/>
          <p:nvPr/>
        </p:nvSpPr>
        <p:spPr>
          <a:xfrm>
            <a:off x="391969" y="4056396"/>
            <a:ext cx="5233749" cy="307777"/>
          </a:xfrm>
          <a:prstGeom prst="rect">
            <a:avLst/>
          </a:prstGeom>
          <a:effectLst/>
        </p:spPr>
        <p:txBody>
          <a:bodyPr vert="horz" wrap="square" lIns="91440" tIns="45720" rIns="91440" bIns="45720" rtlCol="0" anchor="b">
            <a:spAutoFit/>
          </a:bodyPr>
          <a:lstStyle/>
          <a:p>
            <a:r>
              <a:rPr lang="en-US" sz="1400" b="1">
                <a:solidFill>
                  <a:schemeClr val="bg1"/>
                </a:solidFill>
                <a:latin typeface="+mj-lt"/>
              </a:rPr>
              <a:t>Top Competence or Performance changes (if applicable)</a:t>
            </a:r>
            <a:endParaRPr lang="en-GB" sz="1600">
              <a:solidFill>
                <a:schemeClr val="bg1"/>
              </a:solidFill>
              <a:latin typeface="+mn-lt"/>
            </a:endParaRPr>
          </a:p>
        </p:txBody>
      </p:sp>
      <p:sp>
        <p:nvSpPr>
          <p:cNvPr id="10" name="Rectangle: Rounded Corners 9">
            <a:extLst>
              <a:ext uri="{FF2B5EF4-FFF2-40B4-BE49-F238E27FC236}">
                <a16:creationId xmlns:a16="http://schemas.microsoft.com/office/drawing/2014/main" id="{A9D4847B-8852-E167-AB0F-75F51B186C21}"/>
              </a:ext>
            </a:extLst>
          </p:cNvPr>
          <p:cNvSpPr/>
          <p:nvPr/>
        </p:nvSpPr>
        <p:spPr>
          <a:xfrm>
            <a:off x="6191335" y="1253712"/>
            <a:ext cx="5931715" cy="2622309"/>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b="1">
              <a:cs typeface="Arial"/>
            </a:endParaRPr>
          </a:p>
          <a:p>
            <a:endParaRPr lang="en-US" sz="1000" b="1"/>
          </a:p>
          <a:p>
            <a:endParaRPr lang="en-US" sz="1000" b="1"/>
          </a:p>
          <a:p>
            <a:endParaRPr lang="en-US" sz="900"/>
          </a:p>
          <a:p>
            <a:endParaRPr lang="en-US" sz="900"/>
          </a:p>
          <a:p>
            <a:endParaRPr lang="en-US" sz="900"/>
          </a:p>
          <a:p>
            <a:endParaRPr lang="en-GB" sz="900"/>
          </a:p>
        </p:txBody>
      </p:sp>
      <p:sp>
        <p:nvSpPr>
          <p:cNvPr id="11" name="Rectangle: Rounded Corners 10">
            <a:extLst>
              <a:ext uri="{FF2B5EF4-FFF2-40B4-BE49-F238E27FC236}">
                <a16:creationId xmlns:a16="http://schemas.microsoft.com/office/drawing/2014/main" id="{8C694560-C34B-3330-07BA-61300EE93C4B}"/>
              </a:ext>
            </a:extLst>
          </p:cNvPr>
          <p:cNvSpPr/>
          <p:nvPr/>
        </p:nvSpPr>
        <p:spPr>
          <a:xfrm>
            <a:off x="6286671" y="1644325"/>
            <a:ext cx="5694140" cy="213516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r>
              <a:rPr lang="en-US" sz="1400">
                <a:solidFill>
                  <a:srgbClr val="595A59"/>
                </a:solidFill>
                <a:cs typeface="Arial" panose="020B0604020202020204"/>
              </a:rPr>
              <a:t>Barrier 1</a:t>
            </a: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Barrier 2</a:t>
            </a: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Barrier 3</a:t>
            </a:r>
          </a:p>
          <a:p>
            <a:pPr marL="285750" indent="-285750">
              <a:buFont typeface="+mj-lt"/>
              <a:buAutoNum type="arabicPeriod"/>
            </a:pPr>
            <a:endParaRPr lang="en-US" sz="800" b="1">
              <a:solidFill>
                <a:srgbClr val="595A59"/>
              </a:solidFill>
              <a:cs typeface="Arial" panose="020B0604020202020204"/>
            </a:endParaRPr>
          </a:p>
        </p:txBody>
      </p:sp>
      <p:sp>
        <p:nvSpPr>
          <p:cNvPr id="12" name="TextBox 11">
            <a:extLst>
              <a:ext uri="{FF2B5EF4-FFF2-40B4-BE49-F238E27FC236}">
                <a16:creationId xmlns:a16="http://schemas.microsoft.com/office/drawing/2014/main" id="{71332807-0A20-BEB9-D6A2-0A2C0F439E57}"/>
              </a:ext>
            </a:extLst>
          </p:cNvPr>
          <p:cNvSpPr txBox="1"/>
          <p:nvPr/>
        </p:nvSpPr>
        <p:spPr>
          <a:xfrm>
            <a:off x="6419020" y="1266174"/>
            <a:ext cx="5233749" cy="307777"/>
          </a:xfrm>
          <a:prstGeom prst="rect">
            <a:avLst/>
          </a:prstGeom>
          <a:effectLst/>
        </p:spPr>
        <p:txBody>
          <a:bodyPr vert="horz" wrap="square" lIns="91440" tIns="45720" rIns="91440" bIns="45720" rtlCol="0" anchor="b">
            <a:spAutoFit/>
          </a:bodyPr>
          <a:lstStyle/>
          <a:p>
            <a:r>
              <a:rPr lang="en-US" sz="1400" b="1">
                <a:solidFill>
                  <a:schemeClr val="bg1"/>
                </a:solidFill>
                <a:latin typeface="+mj-lt"/>
              </a:rPr>
              <a:t>Top 3 Barriers to change (if applicable) </a:t>
            </a:r>
            <a:endParaRPr lang="en-GB" sz="1600">
              <a:solidFill>
                <a:schemeClr val="bg1"/>
              </a:solidFill>
              <a:latin typeface="+mn-lt"/>
            </a:endParaRPr>
          </a:p>
        </p:txBody>
      </p:sp>
      <p:sp>
        <p:nvSpPr>
          <p:cNvPr id="13" name="Rectangle: Rounded Corners 12">
            <a:extLst>
              <a:ext uri="{FF2B5EF4-FFF2-40B4-BE49-F238E27FC236}">
                <a16:creationId xmlns:a16="http://schemas.microsoft.com/office/drawing/2014/main" id="{B988AED7-1AC3-1053-0F55-03816C39AF9E}"/>
              </a:ext>
            </a:extLst>
          </p:cNvPr>
          <p:cNvSpPr/>
          <p:nvPr/>
        </p:nvSpPr>
        <p:spPr>
          <a:xfrm>
            <a:off x="6181445" y="4011706"/>
            <a:ext cx="5931715" cy="2780851"/>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b="1">
              <a:cs typeface="Arial"/>
            </a:endParaRPr>
          </a:p>
          <a:p>
            <a:endParaRPr lang="en-US" sz="1000" b="1"/>
          </a:p>
          <a:p>
            <a:endParaRPr lang="en-US" sz="1000" b="1"/>
          </a:p>
          <a:p>
            <a:endParaRPr lang="en-US" sz="900"/>
          </a:p>
          <a:p>
            <a:endParaRPr lang="en-US" sz="900"/>
          </a:p>
          <a:p>
            <a:endParaRPr lang="en-US" sz="900"/>
          </a:p>
          <a:p>
            <a:endParaRPr lang="en-GB" sz="900"/>
          </a:p>
        </p:txBody>
      </p:sp>
      <p:sp>
        <p:nvSpPr>
          <p:cNvPr id="14" name="Rectangle: Rounded Corners 13">
            <a:extLst>
              <a:ext uri="{FF2B5EF4-FFF2-40B4-BE49-F238E27FC236}">
                <a16:creationId xmlns:a16="http://schemas.microsoft.com/office/drawing/2014/main" id="{21C8D3BE-88A4-9525-7979-03C8E678FAE4}"/>
              </a:ext>
            </a:extLst>
          </p:cNvPr>
          <p:cNvSpPr/>
          <p:nvPr/>
        </p:nvSpPr>
        <p:spPr>
          <a:xfrm>
            <a:off x="6276781" y="4364173"/>
            <a:ext cx="5694140" cy="235612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r>
              <a:rPr lang="en-US" sz="1400">
                <a:solidFill>
                  <a:srgbClr val="595A59"/>
                </a:solidFill>
                <a:cs typeface="Arial" panose="020B0604020202020204"/>
              </a:rPr>
              <a:t>Highlight or Insight 1</a:t>
            </a: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Highlight or Insight 2</a:t>
            </a: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Highlight or Insight 3</a:t>
            </a:r>
          </a:p>
          <a:p>
            <a:pPr marL="285750" indent="-285750">
              <a:buFont typeface="+mj-lt"/>
              <a:buAutoNum type="arabicPeriod"/>
            </a:pPr>
            <a:endParaRPr lang="en-US" sz="800" b="1">
              <a:solidFill>
                <a:srgbClr val="595A59"/>
              </a:solidFill>
              <a:cs typeface="Arial" panose="020B0604020202020204"/>
            </a:endParaRPr>
          </a:p>
        </p:txBody>
      </p:sp>
      <p:sp>
        <p:nvSpPr>
          <p:cNvPr id="15" name="TextBox 14">
            <a:extLst>
              <a:ext uri="{FF2B5EF4-FFF2-40B4-BE49-F238E27FC236}">
                <a16:creationId xmlns:a16="http://schemas.microsoft.com/office/drawing/2014/main" id="{6A1F6C4A-96BC-C9A3-45B8-4D76BA60F3B2}"/>
              </a:ext>
            </a:extLst>
          </p:cNvPr>
          <p:cNvSpPr txBox="1"/>
          <p:nvPr/>
        </p:nvSpPr>
        <p:spPr>
          <a:xfrm>
            <a:off x="6409130" y="4056396"/>
            <a:ext cx="5233749" cy="307777"/>
          </a:xfrm>
          <a:prstGeom prst="rect">
            <a:avLst/>
          </a:prstGeom>
          <a:effectLst/>
        </p:spPr>
        <p:txBody>
          <a:bodyPr vert="horz" wrap="square" lIns="91440" tIns="45720" rIns="91440" bIns="45720" rtlCol="0" anchor="b">
            <a:spAutoFit/>
          </a:bodyPr>
          <a:lstStyle/>
          <a:p>
            <a:r>
              <a:rPr lang="en-US" sz="1400" b="1">
                <a:solidFill>
                  <a:schemeClr val="bg1"/>
                </a:solidFill>
                <a:latin typeface="+mj-lt"/>
              </a:rPr>
              <a:t>Key Highlights and Insights</a:t>
            </a:r>
            <a:endParaRPr lang="en-GB" sz="1600">
              <a:solidFill>
                <a:schemeClr val="bg1"/>
              </a:solidFill>
              <a:latin typeface="+mn-lt"/>
            </a:endParaRPr>
          </a:p>
        </p:txBody>
      </p:sp>
    </p:spTree>
    <p:extLst>
      <p:ext uri="{BB962C8B-B14F-4D97-AF65-F5344CB8AC3E}">
        <p14:creationId xmlns:p14="http://schemas.microsoft.com/office/powerpoint/2010/main" val="1949899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DD01D0-8ED0-17DE-BBB3-EC1174154A1F}"/>
              </a:ext>
            </a:extLst>
          </p:cNvPr>
          <p:cNvSpPr>
            <a:spLocks noGrp="1"/>
          </p:cNvSpPr>
          <p:nvPr>
            <p:ph type="body" sz="quarter" idx="13"/>
          </p:nvPr>
        </p:nvSpPr>
        <p:spPr/>
        <p:txBody>
          <a:bodyPr/>
          <a:lstStyle/>
          <a:p>
            <a:endParaRPr lang="en-GB"/>
          </a:p>
        </p:txBody>
      </p:sp>
      <p:sp>
        <p:nvSpPr>
          <p:cNvPr id="5" name="Title 4">
            <a:extLst>
              <a:ext uri="{FF2B5EF4-FFF2-40B4-BE49-F238E27FC236}">
                <a16:creationId xmlns:a16="http://schemas.microsoft.com/office/drawing/2014/main" id="{35928309-E80F-5B56-D8EA-9DE58B6D3E8B}"/>
              </a:ext>
            </a:extLst>
          </p:cNvPr>
          <p:cNvSpPr>
            <a:spLocks noGrp="1"/>
          </p:cNvSpPr>
          <p:nvPr>
            <p:ph type="title"/>
          </p:nvPr>
        </p:nvSpPr>
        <p:spPr/>
        <p:txBody>
          <a:bodyPr>
            <a:normAutofit fontScale="90000"/>
          </a:bodyPr>
          <a:lstStyle/>
          <a:p>
            <a:r>
              <a:rPr lang="en-US" dirty="0"/>
              <a:t>Outcomes Report - Grant ID: [xxx]</a:t>
            </a:r>
            <a:br>
              <a:rPr lang="en-US" dirty="0"/>
            </a:br>
            <a:r>
              <a:rPr lang="en-US" dirty="0"/>
              <a:t>[Insert Grant Title]</a:t>
            </a:r>
            <a:endParaRPr lang="en-GB" dirty="0"/>
          </a:p>
        </p:txBody>
      </p:sp>
      <p:sp>
        <p:nvSpPr>
          <p:cNvPr id="4" name="TextBox 3">
            <a:extLst>
              <a:ext uri="{FF2B5EF4-FFF2-40B4-BE49-F238E27FC236}">
                <a16:creationId xmlns:a16="http://schemas.microsoft.com/office/drawing/2014/main" id="{79D3E30F-96B1-36A8-4F13-432F1FF9D770}"/>
              </a:ext>
            </a:extLst>
          </p:cNvPr>
          <p:cNvSpPr txBox="1"/>
          <p:nvPr/>
        </p:nvSpPr>
        <p:spPr>
          <a:xfrm>
            <a:off x="6271418" y="797150"/>
            <a:ext cx="4060826" cy="230832"/>
          </a:xfrm>
          <a:prstGeom prst="rect">
            <a:avLst/>
          </a:prstGeom>
          <a:effectLst/>
        </p:spPr>
        <p:txBody>
          <a:bodyPr vert="horz" wrap="square" lIns="91440" tIns="45720" rIns="91440" bIns="45720" rtlCol="0" anchor="b">
            <a:spAutoFit/>
          </a:bodyPr>
          <a:lstStyle/>
          <a:p>
            <a:pPr algn="ctr"/>
            <a:r>
              <a:rPr lang="en-US" sz="900" dirty="0">
                <a:latin typeface="+mj-lt"/>
              </a:rPr>
              <a:t>*If more space is required, please include further information in the notes</a:t>
            </a:r>
            <a:endParaRPr lang="en-GB" sz="900" dirty="0"/>
          </a:p>
        </p:txBody>
      </p:sp>
      <p:sp>
        <p:nvSpPr>
          <p:cNvPr id="9" name="Rectangle: Rounded Corners 8">
            <a:extLst>
              <a:ext uri="{FF2B5EF4-FFF2-40B4-BE49-F238E27FC236}">
                <a16:creationId xmlns:a16="http://schemas.microsoft.com/office/drawing/2014/main" id="{F71DEF0D-230E-2FF0-7AF7-8A2977C7A7B6}"/>
              </a:ext>
            </a:extLst>
          </p:cNvPr>
          <p:cNvSpPr/>
          <p:nvPr/>
        </p:nvSpPr>
        <p:spPr>
          <a:xfrm>
            <a:off x="5111910" y="2819498"/>
            <a:ext cx="4943957" cy="2309570"/>
          </a:xfrm>
          <a:prstGeom prst="roundRect">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1" name="Rectangle: Rounded Corners 10">
            <a:extLst>
              <a:ext uri="{FF2B5EF4-FFF2-40B4-BE49-F238E27FC236}">
                <a16:creationId xmlns:a16="http://schemas.microsoft.com/office/drawing/2014/main" id="{009D7CAC-60D1-15D3-345C-5EE440A60DF3}"/>
              </a:ext>
            </a:extLst>
          </p:cNvPr>
          <p:cNvSpPr/>
          <p:nvPr/>
        </p:nvSpPr>
        <p:spPr>
          <a:xfrm>
            <a:off x="93633" y="2386607"/>
            <a:ext cx="4943813" cy="1680324"/>
          </a:xfrm>
          <a:prstGeom prst="roundRect">
            <a:avLst>
              <a:gd name="adj" fmla="val 13411"/>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900"/>
          </a:p>
        </p:txBody>
      </p:sp>
      <p:sp>
        <p:nvSpPr>
          <p:cNvPr id="12" name="Rectangle: Rounded Corners 11">
            <a:extLst>
              <a:ext uri="{FF2B5EF4-FFF2-40B4-BE49-F238E27FC236}">
                <a16:creationId xmlns:a16="http://schemas.microsoft.com/office/drawing/2014/main" id="{0D5EE643-84DA-8571-3954-CD3F6CF6456B}"/>
              </a:ext>
            </a:extLst>
          </p:cNvPr>
          <p:cNvSpPr/>
          <p:nvPr/>
        </p:nvSpPr>
        <p:spPr>
          <a:xfrm>
            <a:off x="5220233" y="3045435"/>
            <a:ext cx="4715696" cy="199200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050">
              <a:solidFill>
                <a:schemeClr val="accent4"/>
              </a:solidFill>
            </a:endParaRPr>
          </a:p>
          <a:p>
            <a:endParaRPr lang="en-US" sz="1050">
              <a:solidFill>
                <a:schemeClr val="accent4"/>
              </a:solidFill>
            </a:endParaRPr>
          </a:p>
          <a:p>
            <a:endParaRPr lang="en-US" sz="1050">
              <a:solidFill>
                <a:schemeClr val="accent4"/>
              </a:solidFill>
            </a:endParaRPr>
          </a:p>
          <a:p>
            <a:endParaRPr lang="en-US" sz="1050">
              <a:solidFill>
                <a:schemeClr val="accent4"/>
              </a:solidFill>
            </a:endParaRPr>
          </a:p>
          <a:p>
            <a:endParaRPr lang="en-US" sz="1050">
              <a:solidFill>
                <a:schemeClr val="accent4"/>
              </a:solidFill>
            </a:endParaRPr>
          </a:p>
          <a:p>
            <a:endParaRPr lang="en-US" sz="1050">
              <a:solidFill>
                <a:schemeClr val="accent4"/>
              </a:solidFill>
            </a:endParaRPr>
          </a:p>
          <a:p>
            <a:endParaRPr lang="en-US" sz="1050">
              <a:solidFill>
                <a:schemeClr val="accent4"/>
              </a:solidFill>
            </a:endParaRPr>
          </a:p>
          <a:p>
            <a:endParaRPr lang="en-US" sz="900" b="1">
              <a:solidFill>
                <a:srgbClr val="595A59"/>
              </a:solidFill>
            </a:endParaRPr>
          </a:p>
          <a:p>
            <a:endParaRPr lang="en-US" sz="800" b="1">
              <a:solidFill>
                <a:srgbClr val="595A59"/>
              </a:solidFill>
            </a:endParaRPr>
          </a:p>
        </p:txBody>
      </p:sp>
      <p:sp>
        <p:nvSpPr>
          <p:cNvPr id="13" name="TextBox 12">
            <a:extLst>
              <a:ext uri="{FF2B5EF4-FFF2-40B4-BE49-F238E27FC236}">
                <a16:creationId xmlns:a16="http://schemas.microsoft.com/office/drawing/2014/main" id="{A02B7D19-9BE6-2B08-1D40-AA61DD7BBFA2}"/>
              </a:ext>
            </a:extLst>
          </p:cNvPr>
          <p:cNvSpPr txBox="1"/>
          <p:nvPr/>
        </p:nvSpPr>
        <p:spPr>
          <a:xfrm>
            <a:off x="5369162" y="2813401"/>
            <a:ext cx="4439827" cy="392415"/>
          </a:xfrm>
          <a:prstGeom prst="rect">
            <a:avLst/>
          </a:prstGeom>
          <a:effectLst/>
        </p:spPr>
        <p:txBody>
          <a:bodyPr vert="horz" wrap="square" lIns="91440" tIns="45720" rIns="91440" bIns="45720" rtlCol="0" anchor="b">
            <a:spAutoFit/>
          </a:bodyPr>
          <a:lstStyle/>
          <a:p>
            <a:r>
              <a:rPr lang="en-US" sz="900" b="1">
                <a:solidFill>
                  <a:schemeClr val="bg1"/>
                </a:solidFill>
                <a:latin typeface="Arial" panose="020B0604020202020204" pitchFamily="34" charset="0"/>
                <a:cs typeface="Arial" panose="020B0604020202020204" pitchFamily="34" charset="0"/>
              </a:rPr>
              <a:t>Learner knowledge aligned to objectives (vs non-learners or vs pre-education)</a:t>
            </a:r>
          </a:p>
          <a:p>
            <a:pPr>
              <a:lnSpc>
                <a:spcPct val="100000"/>
              </a:lnSpc>
            </a:pPr>
            <a:endParaRPr lang="en-GB" sz="1000">
              <a:solidFill>
                <a:schemeClr val="bg1"/>
              </a:solidFill>
              <a:latin typeface="+mn-lt"/>
            </a:endParaRPr>
          </a:p>
        </p:txBody>
      </p:sp>
      <p:sp>
        <p:nvSpPr>
          <p:cNvPr id="14" name="Rectangle: Rounded Corners 13">
            <a:extLst>
              <a:ext uri="{FF2B5EF4-FFF2-40B4-BE49-F238E27FC236}">
                <a16:creationId xmlns:a16="http://schemas.microsoft.com/office/drawing/2014/main" id="{4A00CDFD-560B-36EA-CF3F-59A2BA3045E8}"/>
              </a:ext>
            </a:extLst>
          </p:cNvPr>
          <p:cNvSpPr/>
          <p:nvPr/>
        </p:nvSpPr>
        <p:spPr>
          <a:xfrm>
            <a:off x="4416277" y="5215443"/>
            <a:ext cx="4287924" cy="1555247"/>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b="1">
              <a:cs typeface="Arial"/>
            </a:endParaRPr>
          </a:p>
          <a:p>
            <a:endParaRPr lang="en-US" sz="1000" b="1"/>
          </a:p>
          <a:p>
            <a:endParaRPr lang="en-US" sz="1000" b="1"/>
          </a:p>
          <a:p>
            <a:endParaRPr lang="en-US" sz="900"/>
          </a:p>
          <a:p>
            <a:endParaRPr lang="en-US" sz="900"/>
          </a:p>
          <a:p>
            <a:endParaRPr lang="en-US" sz="900"/>
          </a:p>
          <a:p>
            <a:endParaRPr lang="en-GB" sz="900"/>
          </a:p>
        </p:txBody>
      </p:sp>
      <p:sp>
        <p:nvSpPr>
          <p:cNvPr id="15" name="Rectangle: Rounded Corners 14">
            <a:extLst>
              <a:ext uri="{FF2B5EF4-FFF2-40B4-BE49-F238E27FC236}">
                <a16:creationId xmlns:a16="http://schemas.microsoft.com/office/drawing/2014/main" id="{74E07FAF-3C06-3DDF-4DA6-222C18D0F278}"/>
              </a:ext>
            </a:extLst>
          </p:cNvPr>
          <p:cNvSpPr/>
          <p:nvPr/>
        </p:nvSpPr>
        <p:spPr>
          <a:xfrm>
            <a:off x="4498188" y="5442335"/>
            <a:ext cx="4124013" cy="121234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r>
              <a:rPr lang="en-US" sz="800" b="1">
                <a:solidFill>
                  <a:srgbClr val="595A59"/>
                </a:solidFill>
                <a:cs typeface="Arial" panose="020B0604020202020204"/>
              </a:rPr>
              <a:t>Insight 1</a:t>
            </a: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r>
              <a:rPr lang="en-US" sz="800" b="1">
                <a:solidFill>
                  <a:srgbClr val="595A59"/>
                </a:solidFill>
                <a:cs typeface="Arial" panose="020B0604020202020204"/>
              </a:rPr>
              <a:t>Insight 2</a:t>
            </a: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r>
              <a:rPr lang="en-US" sz="800" b="1">
                <a:solidFill>
                  <a:srgbClr val="595A59"/>
                </a:solidFill>
                <a:cs typeface="Arial" panose="020B0604020202020204"/>
              </a:rPr>
              <a:t>Insight 3</a:t>
            </a:r>
          </a:p>
          <a:p>
            <a:pPr marL="285750" indent="-285750">
              <a:buFont typeface="+mj-lt"/>
              <a:buAutoNum type="arabicPeriod"/>
            </a:pPr>
            <a:endParaRPr lang="en-US" sz="800" b="1">
              <a:solidFill>
                <a:srgbClr val="595A59"/>
              </a:solidFill>
              <a:cs typeface="Arial" panose="020B0604020202020204"/>
            </a:endParaRPr>
          </a:p>
        </p:txBody>
      </p:sp>
      <p:sp>
        <p:nvSpPr>
          <p:cNvPr id="16" name="TextBox 15">
            <a:extLst>
              <a:ext uri="{FF2B5EF4-FFF2-40B4-BE49-F238E27FC236}">
                <a16:creationId xmlns:a16="http://schemas.microsoft.com/office/drawing/2014/main" id="{A46D28BA-5D7C-D668-3048-C9C4FDB32E55}"/>
              </a:ext>
            </a:extLst>
          </p:cNvPr>
          <p:cNvSpPr txBox="1"/>
          <p:nvPr/>
        </p:nvSpPr>
        <p:spPr>
          <a:xfrm>
            <a:off x="4691870" y="5201312"/>
            <a:ext cx="3372868" cy="392415"/>
          </a:xfrm>
          <a:prstGeom prst="rect">
            <a:avLst/>
          </a:prstGeom>
          <a:effectLst/>
        </p:spPr>
        <p:txBody>
          <a:bodyPr vert="horz" wrap="square" lIns="91440" tIns="45720" rIns="91440" bIns="45720" rtlCol="0" anchor="b">
            <a:spAutoFit/>
          </a:bodyPr>
          <a:lstStyle/>
          <a:p>
            <a:r>
              <a:rPr lang="en-US" sz="900" b="1">
                <a:solidFill>
                  <a:schemeClr val="bg1"/>
                </a:solidFill>
                <a:latin typeface="+mj-lt"/>
              </a:rPr>
              <a:t>Top Insights gained for Future Education</a:t>
            </a:r>
          </a:p>
          <a:p>
            <a:pPr>
              <a:lnSpc>
                <a:spcPct val="100000"/>
              </a:lnSpc>
            </a:pPr>
            <a:endParaRPr lang="en-GB" sz="1000">
              <a:solidFill>
                <a:schemeClr val="bg1"/>
              </a:solidFill>
              <a:latin typeface="+mn-lt"/>
            </a:endParaRPr>
          </a:p>
        </p:txBody>
      </p:sp>
      <p:sp>
        <p:nvSpPr>
          <p:cNvPr id="17" name="TextBox 16">
            <a:extLst>
              <a:ext uri="{FF2B5EF4-FFF2-40B4-BE49-F238E27FC236}">
                <a16:creationId xmlns:a16="http://schemas.microsoft.com/office/drawing/2014/main" id="{951F5EE2-DE68-B182-B3B6-26992B78EA2D}"/>
              </a:ext>
            </a:extLst>
          </p:cNvPr>
          <p:cNvSpPr txBox="1"/>
          <p:nvPr/>
        </p:nvSpPr>
        <p:spPr>
          <a:xfrm>
            <a:off x="6222247" y="4810305"/>
            <a:ext cx="2878921" cy="200055"/>
          </a:xfrm>
          <a:prstGeom prst="rect">
            <a:avLst/>
          </a:prstGeom>
          <a:effectLst/>
        </p:spPr>
        <p:txBody>
          <a:bodyPr vert="horz" wrap="square" lIns="91440" tIns="45720" rIns="91440" bIns="45720" rtlCol="0" anchor="b">
            <a:spAutoFit/>
          </a:bodyPr>
          <a:lstStyle/>
          <a:p>
            <a:pPr algn="ctr"/>
            <a:r>
              <a:rPr lang="en-US" sz="700">
                <a:latin typeface="+mj-lt"/>
              </a:rPr>
              <a:t>* Please include your own chart or right click to select “Edit Data”.</a:t>
            </a:r>
            <a:endParaRPr lang="en-GB" sz="700"/>
          </a:p>
        </p:txBody>
      </p:sp>
      <p:sp>
        <p:nvSpPr>
          <p:cNvPr id="18" name="Rectangle: Rounded Corners 17">
            <a:extLst>
              <a:ext uri="{FF2B5EF4-FFF2-40B4-BE49-F238E27FC236}">
                <a16:creationId xmlns:a16="http://schemas.microsoft.com/office/drawing/2014/main" id="{3D1D15A6-0B93-92D1-DA49-62B756CB6C4D}"/>
              </a:ext>
            </a:extLst>
          </p:cNvPr>
          <p:cNvSpPr/>
          <p:nvPr/>
        </p:nvSpPr>
        <p:spPr>
          <a:xfrm>
            <a:off x="72391" y="1039296"/>
            <a:ext cx="11906363" cy="291917"/>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b="1" u="sng"/>
              <a:t>ACTIVITY URL</a:t>
            </a:r>
            <a:r>
              <a:rPr lang="en-US" sz="900" b="1"/>
              <a:t>: </a:t>
            </a:r>
            <a:r>
              <a:rPr lang="en-US" sz="900">
                <a:solidFill>
                  <a:schemeClr val="bg1"/>
                </a:solidFill>
              </a:rPr>
              <a:t>To be pasted</a:t>
            </a:r>
            <a:endParaRPr lang="en-GB" sz="900">
              <a:solidFill>
                <a:schemeClr val="bg1"/>
              </a:solidFill>
            </a:endParaRPr>
          </a:p>
        </p:txBody>
      </p:sp>
      <p:sp>
        <p:nvSpPr>
          <p:cNvPr id="19" name="Rectangle: Rounded Corners 18">
            <a:extLst>
              <a:ext uri="{FF2B5EF4-FFF2-40B4-BE49-F238E27FC236}">
                <a16:creationId xmlns:a16="http://schemas.microsoft.com/office/drawing/2014/main" id="{CCB2CECC-BD37-8D78-B395-D322CFE9A61C}"/>
              </a:ext>
            </a:extLst>
          </p:cNvPr>
          <p:cNvSpPr/>
          <p:nvPr/>
        </p:nvSpPr>
        <p:spPr>
          <a:xfrm>
            <a:off x="87904" y="1387151"/>
            <a:ext cx="4970412" cy="925987"/>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900"/>
          </a:p>
        </p:txBody>
      </p:sp>
      <p:graphicFrame>
        <p:nvGraphicFramePr>
          <p:cNvPr id="20" name="Table 19">
            <a:extLst>
              <a:ext uri="{FF2B5EF4-FFF2-40B4-BE49-F238E27FC236}">
                <a16:creationId xmlns:a16="http://schemas.microsoft.com/office/drawing/2014/main" id="{6D50F443-4706-E3C1-9F0A-B758C0DF2980}"/>
              </a:ext>
            </a:extLst>
          </p:cNvPr>
          <p:cNvGraphicFramePr>
            <a:graphicFrameLocks noGrp="1"/>
          </p:cNvGraphicFramePr>
          <p:nvPr>
            <p:extLst>
              <p:ext uri="{D42A27DB-BD31-4B8C-83A1-F6EECF244321}">
                <p14:modId xmlns:p14="http://schemas.microsoft.com/office/powerpoint/2010/main" val="3441760305"/>
              </p:ext>
            </p:extLst>
          </p:nvPr>
        </p:nvGraphicFramePr>
        <p:xfrm>
          <a:off x="239271" y="1410318"/>
          <a:ext cx="4631794" cy="868680"/>
        </p:xfrm>
        <a:graphic>
          <a:graphicData uri="http://schemas.openxmlformats.org/drawingml/2006/table">
            <a:tbl>
              <a:tblPr firstRow="1" bandRow="1">
                <a:tableStyleId>{2D5ABB26-0587-4C30-8999-92F81FD0307C}</a:tableStyleId>
              </a:tblPr>
              <a:tblGrid>
                <a:gridCol w="4631794">
                  <a:extLst>
                    <a:ext uri="{9D8B030D-6E8A-4147-A177-3AD203B41FA5}">
                      <a16:colId xmlns:a16="http://schemas.microsoft.com/office/drawing/2014/main" val="2393407633"/>
                    </a:ext>
                  </a:extLst>
                </a:gridCol>
              </a:tblGrid>
              <a:tr h="181976">
                <a:tc>
                  <a:txBody>
                    <a:bodyPr/>
                    <a:lstStyle/>
                    <a:p>
                      <a:r>
                        <a:rPr lang="en-US" sz="900" b="1" dirty="0">
                          <a:solidFill>
                            <a:schemeClr val="bg1"/>
                          </a:solidFill>
                        </a:rPr>
                        <a:t>Faculty</a:t>
                      </a:r>
                      <a:endParaRPr lang="en-GB" sz="1000" b="1" dirty="0">
                        <a:solidFill>
                          <a:schemeClr val="bg1"/>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8532054"/>
                  </a:ext>
                </a:extLst>
              </a:tr>
              <a:tr h="169844">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800" b="1">
                          <a:solidFill>
                            <a:srgbClr val="595A59"/>
                          </a:solidFill>
                        </a:rPr>
                        <a:t>Include name, title and affiliation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1354516"/>
                  </a:ext>
                </a:extLst>
              </a:tr>
              <a:tr h="169844">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800" b="1">
                          <a:solidFill>
                            <a:srgbClr val="595A59"/>
                          </a:solidFill>
                        </a:rPr>
                        <a:t>Include name, title and affiliation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5525683"/>
                  </a:ext>
                </a:extLst>
              </a:tr>
              <a:tr h="169844">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800" b="1" dirty="0">
                          <a:solidFill>
                            <a:srgbClr val="595A59"/>
                          </a:solidFill>
                        </a:rPr>
                        <a:t>Include name, title and affiliation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6727911"/>
                  </a:ext>
                </a:extLst>
              </a:tr>
            </a:tbl>
          </a:graphicData>
        </a:graphic>
      </p:graphicFrame>
      <p:graphicFrame>
        <p:nvGraphicFramePr>
          <p:cNvPr id="21" name="Table 20">
            <a:extLst>
              <a:ext uri="{FF2B5EF4-FFF2-40B4-BE49-F238E27FC236}">
                <a16:creationId xmlns:a16="http://schemas.microsoft.com/office/drawing/2014/main" id="{58BA8F83-D641-281D-2B72-47A006F1EA0C}"/>
              </a:ext>
            </a:extLst>
          </p:cNvPr>
          <p:cNvGraphicFramePr>
            <a:graphicFrameLocks noGrp="1"/>
          </p:cNvGraphicFramePr>
          <p:nvPr>
            <p:extLst>
              <p:ext uri="{D42A27DB-BD31-4B8C-83A1-F6EECF244321}">
                <p14:modId xmlns:p14="http://schemas.microsoft.com/office/powerpoint/2010/main" val="3749009521"/>
              </p:ext>
            </p:extLst>
          </p:nvPr>
        </p:nvGraphicFramePr>
        <p:xfrm>
          <a:off x="103831" y="4134550"/>
          <a:ext cx="1878502" cy="986690"/>
        </p:xfrm>
        <a:graphic>
          <a:graphicData uri="http://schemas.openxmlformats.org/drawingml/2006/table">
            <a:tbl>
              <a:tblPr firstRow="1" bandRow="1">
                <a:tableStyleId>{21E4AEA4-8DFA-4A89-87EB-49C32662AFE0}</a:tableStyleId>
              </a:tblPr>
              <a:tblGrid>
                <a:gridCol w="939251">
                  <a:extLst>
                    <a:ext uri="{9D8B030D-6E8A-4147-A177-3AD203B41FA5}">
                      <a16:colId xmlns:a16="http://schemas.microsoft.com/office/drawing/2014/main" val="4028016053"/>
                    </a:ext>
                  </a:extLst>
                </a:gridCol>
                <a:gridCol w="939251">
                  <a:extLst>
                    <a:ext uri="{9D8B030D-6E8A-4147-A177-3AD203B41FA5}">
                      <a16:colId xmlns:a16="http://schemas.microsoft.com/office/drawing/2014/main" val="4173407134"/>
                    </a:ext>
                  </a:extLst>
                </a:gridCol>
              </a:tblGrid>
              <a:tr h="447305">
                <a:tc>
                  <a:txBody>
                    <a:bodyPr/>
                    <a:lstStyle/>
                    <a:p>
                      <a:pPr algn="ctr"/>
                      <a:r>
                        <a:rPr lang="en-GB" sz="1000" b="0"/>
                        <a:t>Target no. learners</a:t>
                      </a:r>
                    </a:p>
                  </a:txBody>
                  <a:tcPr/>
                </a:tc>
                <a:tc>
                  <a:txBody>
                    <a:bodyPr/>
                    <a:lstStyle/>
                    <a:p>
                      <a:pPr algn="ctr"/>
                      <a:r>
                        <a:rPr lang="en-GB" sz="1000" b="0"/>
                        <a:t>Actual no. learners</a:t>
                      </a:r>
                    </a:p>
                  </a:txBody>
                  <a:tcPr/>
                </a:tc>
                <a:extLst>
                  <a:ext uri="{0D108BD9-81ED-4DB2-BD59-A6C34878D82A}">
                    <a16:rowId xmlns:a16="http://schemas.microsoft.com/office/drawing/2014/main" val="1502462269"/>
                  </a:ext>
                </a:extLst>
              </a:tr>
              <a:tr h="539385">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val="523683198"/>
                  </a:ext>
                </a:extLst>
              </a:tr>
            </a:tbl>
          </a:graphicData>
        </a:graphic>
      </p:graphicFrame>
      <p:sp>
        <p:nvSpPr>
          <p:cNvPr id="22" name="TextBox 21">
            <a:extLst>
              <a:ext uri="{FF2B5EF4-FFF2-40B4-BE49-F238E27FC236}">
                <a16:creationId xmlns:a16="http://schemas.microsoft.com/office/drawing/2014/main" id="{3299F776-D1CD-BB62-9435-10C739E5422C}"/>
              </a:ext>
            </a:extLst>
          </p:cNvPr>
          <p:cNvSpPr txBox="1"/>
          <p:nvPr/>
        </p:nvSpPr>
        <p:spPr>
          <a:xfrm>
            <a:off x="1486848" y="2421648"/>
            <a:ext cx="1783479" cy="384721"/>
          </a:xfrm>
          <a:prstGeom prst="rect">
            <a:avLst/>
          </a:prstGeom>
          <a:effectLst/>
        </p:spPr>
        <p:txBody>
          <a:bodyPr vert="horz" wrap="square" lIns="91440" tIns="45720" rIns="91440" bIns="45720" rtlCol="0" anchor="b">
            <a:spAutoFit/>
          </a:bodyPr>
          <a:lstStyle/>
          <a:p>
            <a:r>
              <a:rPr lang="en-US" sz="900" b="1">
                <a:solidFill>
                  <a:schemeClr val="bg1"/>
                </a:solidFill>
                <a:latin typeface="Arial" panose="020B0604020202020204" pitchFamily="34" charset="0"/>
                <a:cs typeface="Arial" panose="020B0604020202020204" pitchFamily="34" charset="0"/>
              </a:rPr>
              <a:t>Breakdown by Learner (no.)</a:t>
            </a:r>
          </a:p>
          <a:p>
            <a:pPr>
              <a:lnSpc>
                <a:spcPct val="100000"/>
              </a:lnSpc>
            </a:pPr>
            <a:endParaRPr lang="en-GB" sz="1000">
              <a:solidFill>
                <a:schemeClr val="bg1"/>
              </a:solidFill>
              <a:latin typeface="+mn-lt"/>
            </a:endParaRPr>
          </a:p>
        </p:txBody>
      </p:sp>
      <p:graphicFrame>
        <p:nvGraphicFramePr>
          <p:cNvPr id="23" name="Chart 22">
            <a:extLst>
              <a:ext uri="{FF2B5EF4-FFF2-40B4-BE49-F238E27FC236}">
                <a16:creationId xmlns:a16="http://schemas.microsoft.com/office/drawing/2014/main" id="{CB81153C-0558-1661-DE27-68E7BC1FB947}"/>
              </a:ext>
            </a:extLst>
          </p:cNvPr>
          <p:cNvGraphicFramePr/>
          <p:nvPr>
            <p:extLst>
              <p:ext uri="{D42A27DB-BD31-4B8C-83A1-F6EECF244321}">
                <p14:modId xmlns:p14="http://schemas.microsoft.com/office/powerpoint/2010/main" val="4114586937"/>
              </p:ext>
            </p:extLst>
          </p:nvPr>
        </p:nvGraphicFramePr>
        <p:xfrm>
          <a:off x="108021" y="2364233"/>
          <a:ext cx="2458399" cy="23706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78124389-B193-FC34-542E-99B1CF041CFC}"/>
              </a:ext>
            </a:extLst>
          </p:cNvPr>
          <p:cNvGraphicFramePr/>
          <p:nvPr>
            <p:extLst>
              <p:ext uri="{D42A27DB-BD31-4B8C-83A1-F6EECF244321}">
                <p14:modId xmlns:p14="http://schemas.microsoft.com/office/powerpoint/2010/main" val="2656388333"/>
              </p:ext>
            </p:extLst>
          </p:nvPr>
        </p:nvGraphicFramePr>
        <p:xfrm>
          <a:off x="2013846" y="2297265"/>
          <a:ext cx="3023600" cy="2711144"/>
        </p:xfrm>
        <a:graphic>
          <a:graphicData uri="http://schemas.openxmlformats.org/drawingml/2006/chart">
            <c:chart xmlns:c="http://schemas.openxmlformats.org/drawingml/2006/chart" xmlns:r="http://schemas.openxmlformats.org/officeDocument/2006/relationships" r:id="rId4"/>
          </a:graphicData>
        </a:graphic>
      </p:graphicFrame>
      <p:sp>
        <p:nvSpPr>
          <p:cNvPr id="25" name="Rectangle: Rounded Corners 24">
            <a:extLst>
              <a:ext uri="{FF2B5EF4-FFF2-40B4-BE49-F238E27FC236}">
                <a16:creationId xmlns:a16="http://schemas.microsoft.com/office/drawing/2014/main" id="{09818DAE-ED8F-AA04-AA57-7A6CE39BBBFA}"/>
              </a:ext>
            </a:extLst>
          </p:cNvPr>
          <p:cNvSpPr/>
          <p:nvPr/>
        </p:nvSpPr>
        <p:spPr>
          <a:xfrm>
            <a:off x="10109461" y="2811669"/>
            <a:ext cx="1946138" cy="2309570"/>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b="1">
              <a:cs typeface="Arial"/>
            </a:endParaRPr>
          </a:p>
          <a:p>
            <a:endParaRPr lang="en-US" sz="1000" b="1"/>
          </a:p>
          <a:p>
            <a:endParaRPr lang="en-US" sz="1000" b="1"/>
          </a:p>
          <a:p>
            <a:endParaRPr lang="en-US" sz="900"/>
          </a:p>
          <a:p>
            <a:endParaRPr lang="en-US" sz="900"/>
          </a:p>
          <a:p>
            <a:endParaRPr lang="en-US" sz="900"/>
          </a:p>
          <a:p>
            <a:endParaRPr lang="en-GB" sz="900"/>
          </a:p>
        </p:txBody>
      </p:sp>
      <p:sp>
        <p:nvSpPr>
          <p:cNvPr id="26" name="Rectangle: Rounded Corners 25">
            <a:extLst>
              <a:ext uri="{FF2B5EF4-FFF2-40B4-BE49-F238E27FC236}">
                <a16:creationId xmlns:a16="http://schemas.microsoft.com/office/drawing/2014/main" id="{01909D05-7E81-27D9-3350-22429B346DB0}"/>
              </a:ext>
            </a:extLst>
          </p:cNvPr>
          <p:cNvSpPr/>
          <p:nvPr/>
        </p:nvSpPr>
        <p:spPr>
          <a:xfrm>
            <a:off x="10204797" y="3080620"/>
            <a:ext cx="1729286" cy="195682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r>
              <a:rPr lang="en-US" sz="800" b="1">
                <a:solidFill>
                  <a:srgbClr val="595A59"/>
                </a:solidFill>
                <a:cs typeface="Arial" panose="020B0604020202020204"/>
              </a:rPr>
              <a:t>Change 1</a:t>
            </a: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r>
              <a:rPr lang="en-US" sz="800" b="1">
                <a:solidFill>
                  <a:srgbClr val="595A59"/>
                </a:solidFill>
                <a:cs typeface="Arial" panose="020B0604020202020204"/>
              </a:rPr>
              <a:t>Change 2</a:t>
            </a: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r>
              <a:rPr lang="en-US" sz="800" b="1">
                <a:solidFill>
                  <a:srgbClr val="595A59"/>
                </a:solidFill>
                <a:cs typeface="Arial" panose="020B0604020202020204"/>
              </a:rPr>
              <a:t>Change 3</a:t>
            </a:r>
          </a:p>
          <a:p>
            <a:pPr marL="285750" indent="-285750">
              <a:buFont typeface="+mj-lt"/>
              <a:buAutoNum type="arabicPeriod"/>
            </a:pPr>
            <a:endParaRPr lang="en-US" sz="800" b="1">
              <a:solidFill>
                <a:srgbClr val="595A59"/>
              </a:solidFill>
              <a:cs typeface="Arial" panose="020B0604020202020204"/>
            </a:endParaRPr>
          </a:p>
        </p:txBody>
      </p:sp>
      <p:sp>
        <p:nvSpPr>
          <p:cNvPr id="27" name="TextBox 26">
            <a:extLst>
              <a:ext uri="{FF2B5EF4-FFF2-40B4-BE49-F238E27FC236}">
                <a16:creationId xmlns:a16="http://schemas.microsoft.com/office/drawing/2014/main" id="{6001EDDA-1FB7-21B5-8497-B103F055746C}"/>
              </a:ext>
            </a:extLst>
          </p:cNvPr>
          <p:cNvSpPr txBox="1"/>
          <p:nvPr/>
        </p:nvSpPr>
        <p:spPr>
          <a:xfrm>
            <a:off x="10328627" y="2814603"/>
            <a:ext cx="1717142" cy="230832"/>
          </a:xfrm>
          <a:prstGeom prst="rect">
            <a:avLst/>
          </a:prstGeom>
          <a:effectLst/>
        </p:spPr>
        <p:txBody>
          <a:bodyPr vert="horz" wrap="square" lIns="91440" tIns="45720" rIns="91440" bIns="45720" rtlCol="0" anchor="b">
            <a:spAutoFit/>
          </a:bodyPr>
          <a:lstStyle/>
          <a:p>
            <a:r>
              <a:rPr lang="en-US" sz="900" b="1">
                <a:solidFill>
                  <a:schemeClr val="bg1"/>
                </a:solidFill>
                <a:latin typeface="+mj-lt"/>
              </a:rPr>
              <a:t>Top 3 Practice changes</a:t>
            </a:r>
            <a:endParaRPr lang="en-GB" sz="1000">
              <a:solidFill>
                <a:schemeClr val="bg1"/>
              </a:solidFill>
              <a:latin typeface="+mn-lt"/>
            </a:endParaRPr>
          </a:p>
        </p:txBody>
      </p:sp>
      <p:sp>
        <p:nvSpPr>
          <p:cNvPr id="28" name="Rectangle: Rounded Corners 27">
            <a:extLst>
              <a:ext uri="{FF2B5EF4-FFF2-40B4-BE49-F238E27FC236}">
                <a16:creationId xmlns:a16="http://schemas.microsoft.com/office/drawing/2014/main" id="{58C4EF7A-B461-7DC5-E9B4-E4D3A4AB1289}"/>
              </a:ext>
            </a:extLst>
          </p:cNvPr>
          <p:cNvSpPr/>
          <p:nvPr/>
        </p:nvSpPr>
        <p:spPr>
          <a:xfrm>
            <a:off x="5122284" y="1387151"/>
            <a:ext cx="6905432" cy="1360581"/>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b="1">
              <a:cs typeface="Arial"/>
            </a:endParaRPr>
          </a:p>
          <a:p>
            <a:endParaRPr lang="en-US" sz="1000" b="1"/>
          </a:p>
          <a:p>
            <a:endParaRPr lang="en-US" sz="1000" b="1"/>
          </a:p>
          <a:p>
            <a:endParaRPr lang="en-US" sz="900"/>
          </a:p>
          <a:p>
            <a:endParaRPr lang="en-US" sz="900"/>
          </a:p>
          <a:p>
            <a:endParaRPr lang="en-US" sz="900"/>
          </a:p>
          <a:p>
            <a:endParaRPr lang="en-GB" sz="900"/>
          </a:p>
        </p:txBody>
      </p:sp>
      <p:sp>
        <p:nvSpPr>
          <p:cNvPr id="29" name="Rectangle: Rounded Corners 28">
            <a:extLst>
              <a:ext uri="{FF2B5EF4-FFF2-40B4-BE49-F238E27FC236}">
                <a16:creationId xmlns:a16="http://schemas.microsoft.com/office/drawing/2014/main" id="{E04AA985-9DCE-E79A-9B5D-6539E93FCEE5}"/>
              </a:ext>
            </a:extLst>
          </p:cNvPr>
          <p:cNvSpPr/>
          <p:nvPr/>
        </p:nvSpPr>
        <p:spPr>
          <a:xfrm>
            <a:off x="5226779" y="1607379"/>
            <a:ext cx="6707303" cy="103527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r>
              <a:rPr lang="en-US" sz="800" b="1">
                <a:solidFill>
                  <a:srgbClr val="595A59"/>
                </a:solidFill>
              </a:rPr>
              <a:t>Please add any questions asked by learners.</a:t>
            </a:r>
          </a:p>
          <a:p>
            <a:pPr marL="285750" indent="-285750">
              <a:buFont typeface="+mj-lt"/>
              <a:buAutoNum type="arabicPeriod"/>
            </a:pPr>
            <a:endParaRPr lang="en-US" sz="800" b="1">
              <a:solidFill>
                <a:srgbClr val="595A59"/>
              </a:solidFill>
              <a:cs typeface="Arial"/>
            </a:endParaRPr>
          </a:p>
          <a:p>
            <a:pPr marL="285750" indent="-285750">
              <a:buFont typeface="+mj-lt"/>
              <a:buAutoNum type="arabicPeriod"/>
            </a:pPr>
            <a:r>
              <a:rPr lang="en-US" sz="800" b="1">
                <a:solidFill>
                  <a:srgbClr val="595A59"/>
                </a:solidFill>
                <a:cs typeface="Arial"/>
              </a:rPr>
              <a:t>Please add any qualitative feedback.</a:t>
            </a:r>
          </a:p>
          <a:p>
            <a:pPr marL="285750" indent="-285750">
              <a:buFont typeface="+mj-lt"/>
              <a:buAutoNum type="arabicPeriod"/>
            </a:pPr>
            <a:endParaRPr lang="en-US" sz="800" b="1">
              <a:solidFill>
                <a:srgbClr val="595A59"/>
              </a:solidFill>
              <a:cs typeface="Arial"/>
            </a:endParaRPr>
          </a:p>
          <a:p>
            <a:pPr marL="285750" indent="-285750">
              <a:buFont typeface="+mj-lt"/>
              <a:buAutoNum type="arabicPeriod"/>
            </a:pPr>
            <a:r>
              <a:rPr lang="en-US" sz="800" b="1">
                <a:solidFill>
                  <a:srgbClr val="595A59"/>
                </a:solidFill>
                <a:cs typeface="Arial"/>
              </a:rPr>
              <a:t>Please add educational gains</a:t>
            </a:r>
          </a:p>
          <a:p>
            <a:pPr marL="285750" indent="-285750">
              <a:buFont typeface="+mj-lt"/>
              <a:buAutoNum type="arabicPeriod"/>
            </a:pPr>
            <a:endParaRPr lang="en-US" sz="800" b="1">
              <a:solidFill>
                <a:srgbClr val="595A59"/>
              </a:solidFill>
              <a:cs typeface="Arial"/>
            </a:endParaRPr>
          </a:p>
          <a:p>
            <a:pPr marL="285750" indent="-285750">
              <a:buFont typeface="+mj-lt"/>
              <a:buAutoNum type="arabicPeriod"/>
            </a:pPr>
            <a:r>
              <a:rPr lang="en-US" sz="800" b="1">
                <a:solidFill>
                  <a:srgbClr val="595A59"/>
                </a:solidFill>
                <a:cs typeface="Arial"/>
              </a:rPr>
              <a:t>XYZ</a:t>
            </a:r>
            <a:endParaRPr lang="en-US" sz="900" b="1">
              <a:solidFill>
                <a:srgbClr val="595A59"/>
              </a:solidFill>
              <a:cs typeface="Arial" panose="020B0604020202020204"/>
            </a:endParaRPr>
          </a:p>
        </p:txBody>
      </p:sp>
      <p:sp>
        <p:nvSpPr>
          <p:cNvPr id="30" name="TextBox 29">
            <a:extLst>
              <a:ext uri="{FF2B5EF4-FFF2-40B4-BE49-F238E27FC236}">
                <a16:creationId xmlns:a16="http://schemas.microsoft.com/office/drawing/2014/main" id="{0FAC08F5-ECDE-F6D6-F3B7-2F33F111C3E6}"/>
              </a:ext>
            </a:extLst>
          </p:cNvPr>
          <p:cNvSpPr txBox="1"/>
          <p:nvPr/>
        </p:nvSpPr>
        <p:spPr>
          <a:xfrm>
            <a:off x="5226779" y="1402847"/>
            <a:ext cx="4127178" cy="384721"/>
          </a:xfrm>
          <a:prstGeom prst="rect">
            <a:avLst/>
          </a:prstGeom>
          <a:effectLst/>
        </p:spPr>
        <p:txBody>
          <a:bodyPr vert="horz" wrap="square" lIns="91440" tIns="45720" rIns="91440" bIns="45720" rtlCol="0" anchor="b">
            <a:spAutoFit/>
          </a:bodyPr>
          <a:lstStyle/>
          <a:p>
            <a:r>
              <a:rPr lang="en-US" sz="900" b="1">
                <a:solidFill>
                  <a:schemeClr val="bg1"/>
                </a:solidFill>
                <a:latin typeface="+mj-lt"/>
              </a:rPr>
              <a:t>Key Highlights</a:t>
            </a:r>
          </a:p>
          <a:p>
            <a:pPr>
              <a:lnSpc>
                <a:spcPct val="100000"/>
              </a:lnSpc>
            </a:pPr>
            <a:endParaRPr lang="en-GB" sz="1000">
              <a:solidFill>
                <a:schemeClr val="bg1"/>
              </a:solidFill>
              <a:latin typeface="+mn-lt"/>
            </a:endParaRPr>
          </a:p>
        </p:txBody>
      </p:sp>
      <p:sp>
        <p:nvSpPr>
          <p:cNvPr id="31" name="Rectangle: Rounded Corners 30">
            <a:extLst>
              <a:ext uri="{FF2B5EF4-FFF2-40B4-BE49-F238E27FC236}">
                <a16:creationId xmlns:a16="http://schemas.microsoft.com/office/drawing/2014/main" id="{6D4226AF-E6CC-9CAA-F184-82896345C16F}"/>
              </a:ext>
            </a:extLst>
          </p:cNvPr>
          <p:cNvSpPr/>
          <p:nvPr/>
        </p:nvSpPr>
        <p:spPr>
          <a:xfrm>
            <a:off x="8743206" y="5193004"/>
            <a:ext cx="3337273" cy="1577685"/>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b="1">
              <a:cs typeface="Arial"/>
            </a:endParaRPr>
          </a:p>
          <a:p>
            <a:endParaRPr lang="en-US" sz="1000" b="1"/>
          </a:p>
          <a:p>
            <a:endParaRPr lang="en-US" sz="1000" b="1"/>
          </a:p>
          <a:p>
            <a:endParaRPr lang="en-US" sz="900"/>
          </a:p>
          <a:p>
            <a:endParaRPr lang="en-US" sz="900"/>
          </a:p>
          <a:p>
            <a:endParaRPr lang="en-US" sz="900"/>
          </a:p>
          <a:p>
            <a:endParaRPr lang="en-GB" sz="900"/>
          </a:p>
        </p:txBody>
      </p:sp>
      <p:sp>
        <p:nvSpPr>
          <p:cNvPr id="32" name="Rectangle: Rounded Corners 31">
            <a:extLst>
              <a:ext uri="{FF2B5EF4-FFF2-40B4-BE49-F238E27FC236}">
                <a16:creationId xmlns:a16="http://schemas.microsoft.com/office/drawing/2014/main" id="{8E837630-CC52-BED1-FFCA-D7FD7B5F70EB}"/>
              </a:ext>
            </a:extLst>
          </p:cNvPr>
          <p:cNvSpPr/>
          <p:nvPr/>
        </p:nvSpPr>
        <p:spPr>
          <a:xfrm>
            <a:off x="8815883" y="5419135"/>
            <a:ext cx="3162871" cy="124719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r>
              <a:rPr lang="en-US" sz="800" b="1">
                <a:solidFill>
                  <a:srgbClr val="595A59"/>
                </a:solidFill>
                <a:cs typeface="Arial" panose="020B0604020202020204"/>
              </a:rPr>
              <a:t>Barrier 1</a:t>
            </a: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r>
              <a:rPr lang="en-US" sz="800" b="1">
                <a:solidFill>
                  <a:srgbClr val="595A59"/>
                </a:solidFill>
                <a:cs typeface="Arial" panose="020B0604020202020204"/>
              </a:rPr>
              <a:t>Barrier 2</a:t>
            </a: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r>
              <a:rPr lang="en-US" sz="800" b="1">
                <a:solidFill>
                  <a:srgbClr val="595A59"/>
                </a:solidFill>
                <a:cs typeface="Arial" panose="020B0604020202020204"/>
              </a:rPr>
              <a:t>Barrier 3</a:t>
            </a:r>
          </a:p>
          <a:p>
            <a:pPr marL="285750" indent="-285750">
              <a:buFont typeface="+mj-lt"/>
              <a:buAutoNum type="arabicPeriod"/>
            </a:pPr>
            <a:endParaRPr lang="en-US" sz="800" b="1">
              <a:solidFill>
                <a:srgbClr val="595A59"/>
              </a:solidFill>
              <a:cs typeface="Arial" panose="020B0604020202020204"/>
            </a:endParaRPr>
          </a:p>
        </p:txBody>
      </p:sp>
      <p:sp>
        <p:nvSpPr>
          <p:cNvPr id="33" name="TextBox 32">
            <a:extLst>
              <a:ext uri="{FF2B5EF4-FFF2-40B4-BE49-F238E27FC236}">
                <a16:creationId xmlns:a16="http://schemas.microsoft.com/office/drawing/2014/main" id="{D6E73F6D-5719-11E0-C1A3-677EA025A3E4}"/>
              </a:ext>
            </a:extLst>
          </p:cNvPr>
          <p:cNvSpPr txBox="1"/>
          <p:nvPr/>
        </p:nvSpPr>
        <p:spPr>
          <a:xfrm>
            <a:off x="9163230" y="5195939"/>
            <a:ext cx="2907418" cy="230832"/>
          </a:xfrm>
          <a:prstGeom prst="rect">
            <a:avLst/>
          </a:prstGeom>
          <a:effectLst/>
        </p:spPr>
        <p:txBody>
          <a:bodyPr vert="horz" wrap="square" lIns="91440" tIns="45720" rIns="91440" bIns="45720" rtlCol="0" anchor="b">
            <a:spAutoFit/>
          </a:bodyPr>
          <a:lstStyle/>
          <a:p>
            <a:r>
              <a:rPr lang="en-US" sz="900" b="1">
                <a:solidFill>
                  <a:schemeClr val="bg1"/>
                </a:solidFill>
                <a:latin typeface="+mj-lt"/>
              </a:rPr>
              <a:t>Top 3 barriers to change</a:t>
            </a:r>
            <a:endParaRPr lang="en-GB" sz="1000">
              <a:solidFill>
                <a:schemeClr val="bg1"/>
              </a:solidFill>
              <a:latin typeface="+mn-lt"/>
            </a:endParaRPr>
          </a:p>
        </p:txBody>
      </p:sp>
      <p:sp>
        <p:nvSpPr>
          <p:cNvPr id="34" name="Rectangle: Rounded Corners 33">
            <a:extLst>
              <a:ext uri="{FF2B5EF4-FFF2-40B4-BE49-F238E27FC236}">
                <a16:creationId xmlns:a16="http://schemas.microsoft.com/office/drawing/2014/main" id="{8DDA6011-F244-15F3-C279-11165E28CDE6}"/>
              </a:ext>
            </a:extLst>
          </p:cNvPr>
          <p:cNvSpPr/>
          <p:nvPr/>
        </p:nvSpPr>
        <p:spPr>
          <a:xfrm>
            <a:off x="144713" y="5214779"/>
            <a:ext cx="4232559" cy="1548755"/>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b="1">
              <a:cs typeface="Arial"/>
            </a:endParaRPr>
          </a:p>
          <a:p>
            <a:endParaRPr lang="en-US" sz="1000" b="1"/>
          </a:p>
          <a:p>
            <a:endParaRPr lang="en-US" sz="1000" b="1"/>
          </a:p>
          <a:p>
            <a:endParaRPr lang="en-US" sz="900"/>
          </a:p>
          <a:p>
            <a:endParaRPr lang="en-US" sz="900"/>
          </a:p>
          <a:p>
            <a:endParaRPr lang="en-US" sz="900"/>
          </a:p>
          <a:p>
            <a:endParaRPr lang="en-GB" sz="900"/>
          </a:p>
        </p:txBody>
      </p:sp>
      <p:sp>
        <p:nvSpPr>
          <p:cNvPr id="35" name="Rectangle: Rounded Corners 34">
            <a:extLst>
              <a:ext uri="{FF2B5EF4-FFF2-40B4-BE49-F238E27FC236}">
                <a16:creationId xmlns:a16="http://schemas.microsoft.com/office/drawing/2014/main" id="{AA566A51-1B53-5148-A2C3-74C7F0D671A2}"/>
              </a:ext>
            </a:extLst>
          </p:cNvPr>
          <p:cNvSpPr/>
          <p:nvPr/>
        </p:nvSpPr>
        <p:spPr>
          <a:xfrm>
            <a:off x="196570" y="5455220"/>
            <a:ext cx="4040863" cy="119075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r>
              <a:rPr lang="en-US" sz="800" b="1">
                <a:solidFill>
                  <a:srgbClr val="595A59"/>
                </a:solidFill>
                <a:cs typeface="Arial" panose="020B0604020202020204"/>
              </a:rPr>
              <a:t>Objective 1</a:t>
            </a: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r>
              <a:rPr lang="en-US" sz="800" b="1">
                <a:solidFill>
                  <a:srgbClr val="595A59"/>
                </a:solidFill>
                <a:cs typeface="Arial" panose="020B0604020202020204"/>
              </a:rPr>
              <a:t>Objective 2</a:t>
            </a: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r>
              <a:rPr lang="en-US" sz="800" b="1">
                <a:solidFill>
                  <a:srgbClr val="595A59"/>
                </a:solidFill>
                <a:cs typeface="Arial" panose="020B0604020202020204"/>
              </a:rPr>
              <a:t>Objective 3</a:t>
            </a:r>
          </a:p>
          <a:p>
            <a:pPr marL="285750" indent="-285750">
              <a:buFont typeface="+mj-lt"/>
              <a:buAutoNum type="arabicPeriod"/>
            </a:pPr>
            <a:endParaRPr lang="en-US" sz="800" b="1">
              <a:solidFill>
                <a:srgbClr val="595A59"/>
              </a:solidFill>
              <a:cs typeface="Arial" panose="020B0604020202020204"/>
            </a:endParaRPr>
          </a:p>
        </p:txBody>
      </p:sp>
      <p:sp>
        <p:nvSpPr>
          <p:cNvPr id="36" name="TextBox 35">
            <a:extLst>
              <a:ext uri="{FF2B5EF4-FFF2-40B4-BE49-F238E27FC236}">
                <a16:creationId xmlns:a16="http://schemas.microsoft.com/office/drawing/2014/main" id="{DF4A2EC1-4D69-4615-517B-29CAA1D58C2D}"/>
              </a:ext>
            </a:extLst>
          </p:cNvPr>
          <p:cNvSpPr txBox="1"/>
          <p:nvPr/>
        </p:nvSpPr>
        <p:spPr>
          <a:xfrm>
            <a:off x="252982" y="5236628"/>
            <a:ext cx="3687389" cy="230832"/>
          </a:xfrm>
          <a:prstGeom prst="rect">
            <a:avLst/>
          </a:prstGeom>
          <a:effectLst/>
        </p:spPr>
        <p:txBody>
          <a:bodyPr vert="horz" wrap="square" lIns="91440" tIns="45720" rIns="91440" bIns="45720" rtlCol="0" anchor="b">
            <a:spAutoFit/>
          </a:bodyPr>
          <a:lstStyle/>
          <a:p>
            <a:r>
              <a:rPr lang="en-US" sz="900" b="1">
                <a:solidFill>
                  <a:schemeClr val="bg1"/>
                </a:solidFill>
                <a:latin typeface="+mj-lt"/>
              </a:rPr>
              <a:t>Learning Objectives</a:t>
            </a:r>
            <a:endParaRPr lang="en-GB" sz="1000">
              <a:solidFill>
                <a:schemeClr val="bg1"/>
              </a:solidFill>
              <a:latin typeface="+mn-lt"/>
            </a:endParaRPr>
          </a:p>
        </p:txBody>
      </p:sp>
      <p:sp>
        <p:nvSpPr>
          <p:cNvPr id="37" name="Rectangle: Rounded Corners 36">
            <a:extLst>
              <a:ext uri="{FF2B5EF4-FFF2-40B4-BE49-F238E27FC236}">
                <a16:creationId xmlns:a16="http://schemas.microsoft.com/office/drawing/2014/main" id="{EC859362-86C5-DFFA-FB8B-417AB16F0FF1}"/>
              </a:ext>
            </a:extLst>
          </p:cNvPr>
          <p:cNvSpPr/>
          <p:nvPr/>
        </p:nvSpPr>
        <p:spPr>
          <a:xfrm>
            <a:off x="2065672" y="4119184"/>
            <a:ext cx="2964769" cy="1002055"/>
          </a:xfrm>
          <a:prstGeom prst="roundRect">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graphicFrame>
        <p:nvGraphicFramePr>
          <p:cNvPr id="38" name="Diagram 37">
            <a:extLst>
              <a:ext uri="{FF2B5EF4-FFF2-40B4-BE49-F238E27FC236}">
                <a16:creationId xmlns:a16="http://schemas.microsoft.com/office/drawing/2014/main" id="{BB22AE0E-6A44-85EE-1C24-1DE21FD4B78A}"/>
              </a:ext>
            </a:extLst>
          </p:cNvPr>
          <p:cNvGraphicFramePr/>
          <p:nvPr>
            <p:extLst>
              <p:ext uri="{D42A27DB-BD31-4B8C-83A1-F6EECF244321}">
                <p14:modId xmlns:p14="http://schemas.microsoft.com/office/powerpoint/2010/main" val="1752643037"/>
              </p:ext>
            </p:extLst>
          </p:nvPr>
        </p:nvGraphicFramePr>
        <p:xfrm>
          <a:off x="1301005" y="3711465"/>
          <a:ext cx="4970413" cy="18174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9" name="TextBox 38">
            <a:extLst>
              <a:ext uri="{FF2B5EF4-FFF2-40B4-BE49-F238E27FC236}">
                <a16:creationId xmlns:a16="http://schemas.microsoft.com/office/drawing/2014/main" id="{9944C40A-4AB2-C3BF-C780-D3BE9429DD11}"/>
              </a:ext>
            </a:extLst>
          </p:cNvPr>
          <p:cNvSpPr txBox="1"/>
          <p:nvPr/>
        </p:nvSpPr>
        <p:spPr>
          <a:xfrm>
            <a:off x="2209967" y="4119179"/>
            <a:ext cx="1936332" cy="230832"/>
          </a:xfrm>
          <a:prstGeom prst="rect">
            <a:avLst/>
          </a:prstGeom>
          <a:effectLst/>
        </p:spPr>
        <p:txBody>
          <a:bodyPr vert="horz" wrap="square" lIns="91440" tIns="45720" rIns="91440" bIns="45720" rtlCol="0" anchor="b">
            <a:spAutoFit/>
          </a:bodyPr>
          <a:lstStyle/>
          <a:p>
            <a:r>
              <a:rPr lang="en-US" sz="900" b="1">
                <a:solidFill>
                  <a:schemeClr val="bg1"/>
                </a:solidFill>
                <a:latin typeface="Arial" panose="020B0604020202020204" pitchFamily="34" charset="0"/>
                <a:cs typeface="Arial" panose="020B0604020202020204" pitchFamily="34" charset="0"/>
              </a:rPr>
              <a:t>Potential patient impact</a:t>
            </a:r>
            <a:endParaRPr lang="en-GB" sz="1000">
              <a:solidFill>
                <a:schemeClr val="bg1"/>
              </a:solidFill>
              <a:latin typeface="+mn-lt"/>
            </a:endParaRPr>
          </a:p>
        </p:txBody>
      </p:sp>
      <p:graphicFrame>
        <p:nvGraphicFramePr>
          <p:cNvPr id="40" name="Chart 39">
            <a:extLst>
              <a:ext uri="{FF2B5EF4-FFF2-40B4-BE49-F238E27FC236}">
                <a16:creationId xmlns:a16="http://schemas.microsoft.com/office/drawing/2014/main" id="{410BD1D0-2739-897E-8F99-259279D9A5A9}"/>
              </a:ext>
            </a:extLst>
          </p:cNvPr>
          <p:cNvGraphicFramePr/>
          <p:nvPr>
            <p:extLst>
              <p:ext uri="{D42A27DB-BD31-4B8C-83A1-F6EECF244321}">
                <p14:modId xmlns:p14="http://schemas.microsoft.com/office/powerpoint/2010/main" val="1815191174"/>
              </p:ext>
            </p:extLst>
          </p:nvPr>
        </p:nvGraphicFramePr>
        <p:xfrm>
          <a:off x="5440228" y="3120607"/>
          <a:ext cx="4266451" cy="178115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2518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DDA55-6248-561C-7591-BF3DA287D94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D3BEB2B-9E57-BE23-7440-63F25EA7BDC1}"/>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FB5E979F-2AD7-3207-FE3D-3E94A63B6C3B}"/>
              </a:ext>
            </a:extLst>
          </p:cNvPr>
          <p:cNvSpPr>
            <a:spLocks noGrp="1"/>
          </p:cNvSpPr>
          <p:nvPr>
            <p:ph type="title"/>
          </p:nvPr>
        </p:nvSpPr>
        <p:spPr/>
        <p:txBody>
          <a:bodyPr>
            <a:normAutofit fontScale="90000"/>
          </a:bodyPr>
          <a:lstStyle/>
          <a:p>
            <a:r>
              <a:rPr lang="en-US" dirty="0"/>
              <a:t>Outcomes Report - Grant ID: [xxx]</a:t>
            </a:r>
            <a:br>
              <a:rPr lang="en-US" dirty="0"/>
            </a:br>
            <a:r>
              <a:rPr lang="en-US" dirty="0"/>
              <a:t>Feedback, Quotes and Questions</a:t>
            </a:r>
          </a:p>
        </p:txBody>
      </p:sp>
      <p:sp>
        <p:nvSpPr>
          <p:cNvPr id="4" name="Rectangle: Rounded Corners 3">
            <a:extLst>
              <a:ext uri="{FF2B5EF4-FFF2-40B4-BE49-F238E27FC236}">
                <a16:creationId xmlns:a16="http://schemas.microsoft.com/office/drawing/2014/main" id="{22E2E63C-B5E9-16A2-5576-605F4525F35E}"/>
              </a:ext>
            </a:extLst>
          </p:cNvPr>
          <p:cNvSpPr/>
          <p:nvPr/>
        </p:nvSpPr>
        <p:spPr>
          <a:xfrm>
            <a:off x="6167119" y="4115306"/>
            <a:ext cx="5860596" cy="2622309"/>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b="1">
              <a:cs typeface="Arial"/>
            </a:endParaRPr>
          </a:p>
          <a:p>
            <a:endParaRPr lang="en-US" sz="1000" b="1"/>
          </a:p>
          <a:p>
            <a:endParaRPr lang="en-US" sz="1000" b="1"/>
          </a:p>
          <a:p>
            <a:endParaRPr lang="en-US" sz="900"/>
          </a:p>
          <a:p>
            <a:endParaRPr lang="en-US" sz="900"/>
          </a:p>
          <a:p>
            <a:endParaRPr lang="en-US" sz="900"/>
          </a:p>
          <a:p>
            <a:endParaRPr lang="en-GB" sz="900"/>
          </a:p>
        </p:txBody>
      </p:sp>
      <p:sp>
        <p:nvSpPr>
          <p:cNvPr id="5" name="Rectangle: Rounded Corners 4">
            <a:extLst>
              <a:ext uri="{FF2B5EF4-FFF2-40B4-BE49-F238E27FC236}">
                <a16:creationId xmlns:a16="http://schemas.microsoft.com/office/drawing/2014/main" id="{B7022A21-D156-3EF7-5792-9D5F48F1F9B8}"/>
              </a:ext>
            </a:extLst>
          </p:cNvPr>
          <p:cNvSpPr/>
          <p:nvPr/>
        </p:nvSpPr>
        <p:spPr>
          <a:xfrm>
            <a:off x="6323685" y="4505919"/>
            <a:ext cx="5561791" cy="213516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r>
              <a:rPr lang="en-US" sz="1400">
                <a:solidFill>
                  <a:srgbClr val="595A59"/>
                </a:solidFill>
                <a:cs typeface="Arial" panose="020B0604020202020204"/>
              </a:rPr>
              <a:t>Feedback</a:t>
            </a: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Feedback</a:t>
            </a: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Feedback</a:t>
            </a:r>
          </a:p>
          <a:p>
            <a:pPr marL="285750" indent="-285750">
              <a:buFont typeface="+mj-lt"/>
              <a:buAutoNum type="arabicPeriod"/>
            </a:pPr>
            <a:endParaRPr lang="en-US" sz="800" b="1">
              <a:solidFill>
                <a:srgbClr val="595A59"/>
              </a:solidFill>
              <a:cs typeface="Arial" panose="020B0604020202020204"/>
            </a:endParaRPr>
          </a:p>
        </p:txBody>
      </p:sp>
      <p:sp>
        <p:nvSpPr>
          <p:cNvPr id="6" name="TextBox 5">
            <a:extLst>
              <a:ext uri="{FF2B5EF4-FFF2-40B4-BE49-F238E27FC236}">
                <a16:creationId xmlns:a16="http://schemas.microsoft.com/office/drawing/2014/main" id="{F812C4B5-4712-498C-F52A-05A11169E82C}"/>
              </a:ext>
            </a:extLst>
          </p:cNvPr>
          <p:cNvSpPr txBox="1"/>
          <p:nvPr/>
        </p:nvSpPr>
        <p:spPr>
          <a:xfrm>
            <a:off x="6422171" y="4169036"/>
            <a:ext cx="5233749" cy="307777"/>
          </a:xfrm>
          <a:prstGeom prst="rect">
            <a:avLst/>
          </a:prstGeom>
          <a:effectLst/>
        </p:spPr>
        <p:txBody>
          <a:bodyPr vert="horz" wrap="square" lIns="91440" tIns="45720" rIns="91440" bIns="45720" rtlCol="0" anchor="b">
            <a:spAutoFit/>
          </a:bodyPr>
          <a:lstStyle/>
          <a:p>
            <a:r>
              <a:rPr lang="en-US" sz="1400" b="1">
                <a:solidFill>
                  <a:schemeClr val="bg1"/>
                </a:solidFill>
                <a:latin typeface="+mj-lt"/>
              </a:rPr>
              <a:t>Feedback from learners on the activity type/format</a:t>
            </a:r>
            <a:endParaRPr lang="en-GB" sz="1600">
              <a:solidFill>
                <a:schemeClr val="bg1"/>
              </a:solidFill>
              <a:latin typeface="+mn-lt"/>
            </a:endParaRPr>
          </a:p>
        </p:txBody>
      </p:sp>
      <p:sp>
        <p:nvSpPr>
          <p:cNvPr id="7" name="Rectangle: Rounded Corners 6">
            <a:extLst>
              <a:ext uri="{FF2B5EF4-FFF2-40B4-BE49-F238E27FC236}">
                <a16:creationId xmlns:a16="http://schemas.microsoft.com/office/drawing/2014/main" id="{3CF22755-1B88-65DB-30C9-21B249B4E22A}"/>
              </a:ext>
            </a:extLst>
          </p:cNvPr>
          <p:cNvSpPr/>
          <p:nvPr/>
        </p:nvSpPr>
        <p:spPr>
          <a:xfrm>
            <a:off x="164285" y="1321849"/>
            <a:ext cx="5884813" cy="5415766"/>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b="1">
              <a:cs typeface="Arial"/>
            </a:endParaRPr>
          </a:p>
          <a:p>
            <a:endParaRPr lang="en-US" sz="1000" b="1"/>
          </a:p>
          <a:p>
            <a:endParaRPr lang="en-US" sz="1000" b="1"/>
          </a:p>
          <a:p>
            <a:endParaRPr lang="en-US" sz="900"/>
          </a:p>
          <a:p>
            <a:endParaRPr lang="en-US" sz="900"/>
          </a:p>
          <a:p>
            <a:endParaRPr lang="en-US" sz="900"/>
          </a:p>
          <a:p>
            <a:endParaRPr lang="en-GB" sz="900"/>
          </a:p>
        </p:txBody>
      </p:sp>
      <p:sp>
        <p:nvSpPr>
          <p:cNvPr id="8" name="Rectangle: Rounded Corners 7">
            <a:extLst>
              <a:ext uri="{FF2B5EF4-FFF2-40B4-BE49-F238E27FC236}">
                <a16:creationId xmlns:a16="http://schemas.microsoft.com/office/drawing/2014/main" id="{9D8E8A50-C80D-648D-B7C0-D1E6ACF10748}"/>
              </a:ext>
            </a:extLst>
          </p:cNvPr>
          <p:cNvSpPr/>
          <p:nvPr/>
        </p:nvSpPr>
        <p:spPr>
          <a:xfrm>
            <a:off x="259621" y="1712461"/>
            <a:ext cx="5694140" cy="492862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Insert any questions asked during the program</a:t>
            </a: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Insert any questions asked during the program</a:t>
            </a: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Insert any questions asked during the program</a:t>
            </a:r>
          </a:p>
          <a:p>
            <a:pPr marL="285750" indent="-285750">
              <a:buFont typeface="+mj-lt"/>
              <a:buAutoNum type="arabicPeriod"/>
            </a:pPr>
            <a:endParaRPr lang="en-US" sz="1400">
              <a:solidFill>
                <a:srgbClr val="595A59"/>
              </a:solidFill>
              <a:cs typeface="Arial" panose="020B0604020202020204"/>
            </a:endParaRPr>
          </a:p>
          <a:p>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endParaRPr lang="en-US" sz="800" b="1">
              <a:solidFill>
                <a:srgbClr val="595A59"/>
              </a:solidFill>
              <a:cs typeface="Arial" panose="020B0604020202020204"/>
            </a:endParaRPr>
          </a:p>
        </p:txBody>
      </p:sp>
      <p:sp>
        <p:nvSpPr>
          <p:cNvPr id="9" name="TextBox 8">
            <a:extLst>
              <a:ext uri="{FF2B5EF4-FFF2-40B4-BE49-F238E27FC236}">
                <a16:creationId xmlns:a16="http://schemas.microsoft.com/office/drawing/2014/main" id="{833A9FBE-4B71-29A9-3D05-7FE6D530597D}"/>
              </a:ext>
            </a:extLst>
          </p:cNvPr>
          <p:cNvSpPr txBox="1"/>
          <p:nvPr/>
        </p:nvSpPr>
        <p:spPr>
          <a:xfrm>
            <a:off x="720012" y="1363267"/>
            <a:ext cx="5233749" cy="307777"/>
          </a:xfrm>
          <a:prstGeom prst="rect">
            <a:avLst/>
          </a:prstGeom>
          <a:effectLst/>
        </p:spPr>
        <p:txBody>
          <a:bodyPr vert="horz" wrap="square" lIns="91440" tIns="45720" rIns="91440" bIns="45720" rtlCol="0" anchor="b">
            <a:spAutoFit/>
          </a:bodyPr>
          <a:lstStyle/>
          <a:p>
            <a:r>
              <a:rPr lang="en-US" sz="1400" b="1">
                <a:solidFill>
                  <a:schemeClr val="bg1"/>
                </a:solidFill>
                <a:latin typeface="+mj-lt"/>
              </a:rPr>
              <a:t>Questions from the learners</a:t>
            </a:r>
            <a:endParaRPr lang="en-GB" sz="1600">
              <a:solidFill>
                <a:schemeClr val="bg1"/>
              </a:solidFill>
              <a:latin typeface="+mn-lt"/>
            </a:endParaRPr>
          </a:p>
        </p:txBody>
      </p:sp>
      <p:sp>
        <p:nvSpPr>
          <p:cNvPr id="10" name="Speech Bubble: Rectangle with Corners Rounded 9">
            <a:extLst>
              <a:ext uri="{FF2B5EF4-FFF2-40B4-BE49-F238E27FC236}">
                <a16:creationId xmlns:a16="http://schemas.microsoft.com/office/drawing/2014/main" id="{9086FC24-96FC-898D-187F-51A2462B0983}"/>
              </a:ext>
            </a:extLst>
          </p:cNvPr>
          <p:cNvSpPr/>
          <p:nvPr/>
        </p:nvSpPr>
        <p:spPr>
          <a:xfrm>
            <a:off x="6167119" y="1130771"/>
            <a:ext cx="2840634" cy="1735764"/>
          </a:xfrm>
          <a:prstGeom prst="wedgeRoundRect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“Impactful quote”</a:t>
            </a:r>
          </a:p>
        </p:txBody>
      </p:sp>
      <p:sp>
        <p:nvSpPr>
          <p:cNvPr id="11" name="Speech Bubble: Rectangle with Corners Rounded 10">
            <a:extLst>
              <a:ext uri="{FF2B5EF4-FFF2-40B4-BE49-F238E27FC236}">
                <a16:creationId xmlns:a16="http://schemas.microsoft.com/office/drawing/2014/main" id="{2ABF0BA0-2577-F724-2218-B286E4E314CC}"/>
              </a:ext>
            </a:extLst>
          </p:cNvPr>
          <p:cNvSpPr/>
          <p:nvPr/>
        </p:nvSpPr>
        <p:spPr>
          <a:xfrm>
            <a:off x="9187081" y="1130770"/>
            <a:ext cx="2840634" cy="1735764"/>
          </a:xfrm>
          <a:prstGeom prst="wedgeRoundRect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“Impactful quote”</a:t>
            </a:r>
          </a:p>
        </p:txBody>
      </p:sp>
      <p:pic>
        <p:nvPicPr>
          <p:cNvPr id="12" name="Graphic 11" descr="User outline">
            <a:extLst>
              <a:ext uri="{FF2B5EF4-FFF2-40B4-BE49-F238E27FC236}">
                <a16:creationId xmlns:a16="http://schemas.microsoft.com/office/drawing/2014/main" id="{FA756205-5855-3674-CE96-42D76DB539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67119" y="2963064"/>
            <a:ext cx="914400" cy="914400"/>
          </a:xfrm>
          <a:prstGeom prst="rect">
            <a:avLst/>
          </a:prstGeom>
        </p:spPr>
      </p:pic>
      <p:pic>
        <p:nvPicPr>
          <p:cNvPr id="13" name="Graphic 12" descr="User outline">
            <a:extLst>
              <a:ext uri="{FF2B5EF4-FFF2-40B4-BE49-F238E27FC236}">
                <a16:creationId xmlns:a16="http://schemas.microsoft.com/office/drawing/2014/main" id="{FB1A7A58-2E7B-2934-32C5-F97664886A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32114" y="2971800"/>
            <a:ext cx="914400" cy="914400"/>
          </a:xfrm>
          <a:prstGeom prst="rect">
            <a:avLst/>
          </a:prstGeom>
        </p:spPr>
      </p:pic>
      <p:sp>
        <p:nvSpPr>
          <p:cNvPr id="14" name="TextBox 13">
            <a:extLst>
              <a:ext uri="{FF2B5EF4-FFF2-40B4-BE49-F238E27FC236}">
                <a16:creationId xmlns:a16="http://schemas.microsoft.com/office/drawing/2014/main" id="{002B3CED-1E7C-BBE0-4160-314835D8A121}"/>
              </a:ext>
            </a:extLst>
          </p:cNvPr>
          <p:cNvSpPr txBox="1"/>
          <p:nvPr/>
        </p:nvSpPr>
        <p:spPr>
          <a:xfrm>
            <a:off x="7050226" y="3065759"/>
            <a:ext cx="1988820" cy="830997"/>
          </a:xfrm>
          <a:prstGeom prst="rect">
            <a:avLst/>
          </a:prstGeom>
          <a:noFill/>
          <a:effectLst/>
        </p:spPr>
        <p:txBody>
          <a:bodyPr wrap="square" lIns="91440" tIns="45720" rIns="91440" bIns="45720" anchor="t">
            <a:spAutoFit/>
          </a:bodyPr>
          <a:lstStyle/>
          <a:p>
            <a:pPr>
              <a:defRPr/>
            </a:pPr>
            <a:r>
              <a:rPr lang="en-US" sz="1600" b="1">
                <a:solidFill>
                  <a:srgbClr val="595A59"/>
                </a:solidFill>
              </a:rPr>
              <a:t>Include Faculty name,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a:solidFill>
                  <a:srgbClr val="595A59"/>
                </a:solidFill>
              </a:rPr>
              <a:t>title and affiliation</a:t>
            </a:r>
          </a:p>
        </p:txBody>
      </p:sp>
      <p:sp>
        <p:nvSpPr>
          <p:cNvPr id="15" name="TextBox 14">
            <a:extLst>
              <a:ext uri="{FF2B5EF4-FFF2-40B4-BE49-F238E27FC236}">
                <a16:creationId xmlns:a16="http://schemas.microsoft.com/office/drawing/2014/main" id="{1B2B9997-3B7E-5B20-A70E-E922C06353D5}"/>
              </a:ext>
            </a:extLst>
          </p:cNvPr>
          <p:cNvSpPr txBox="1"/>
          <p:nvPr/>
        </p:nvSpPr>
        <p:spPr>
          <a:xfrm>
            <a:off x="10040174" y="3114568"/>
            <a:ext cx="1988820" cy="830997"/>
          </a:xfrm>
          <a:prstGeom prst="rect">
            <a:avLst/>
          </a:prstGeom>
          <a:noFill/>
          <a:effectLst/>
        </p:spPr>
        <p:txBody>
          <a:bodyPr wrap="square" lIns="91440" tIns="45720" rIns="91440" bIns="45720" anchor="t">
            <a:spAutoFit/>
          </a:bodyPr>
          <a:lstStyle/>
          <a:p>
            <a:pPr>
              <a:defRPr/>
            </a:pPr>
            <a:r>
              <a:rPr lang="en-US" sz="1600" b="1">
                <a:solidFill>
                  <a:srgbClr val="595A59"/>
                </a:solidFill>
              </a:rPr>
              <a:t>Include Faculty name,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a:solidFill>
                  <a:srgbClr val="595A59"/>
                </a:solidFill>
              </a:rPr>
              <a:t>title and affiliation</a:t>
            </a:r>
          </a:p>
        </p:txBody>
      </p:sp>
    </p:spTree>
    <p:extLst>
      <p:ext uri="{BB962C8B-B14F-4D97-AF65-F5344CB8AC3E}">
        <p14:creationId xmlns:p14="http://schemas.microsoft.com/office/powerpoint/2010/main" val="3993456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DCAA-86B0-8231-E99F-E71B6B6C97A8}"/>
              </a:ext>
            </a:extLst>
          </p:cNvPr>
          <p:cNvSpPr>
            <a:spLocks noGrp="1"/>
          </p:cNvSpPr>
          <p:nvPr>
            <p:ph type="ctrTitle"/>
          </p:nvPr>
        </p:nvSpPr>
        <p:spPr/>
        <p:txBody>
          <a:bodyPr/>
          <a:lstStyle/>
          <a:p>
            <a:r>
              <a:rPr lang="en-GB" dirty="0"/>
              <a:t>Interim Outcome Report</a:t>
            </a:r>
            <a:endParaRPr lang="en-US" dirty="0"/>
          </a:p>
        </p:txBody>
      </p:sp>
      <p:sp>
        <p:nvSpPr>
          <p:cNvPr id="3" name="Subtitle 2">
            <a:extLst>
              <a:ext uri="{FF2B5EF4-FFF2-40B4-BE49-F238E27FC236}">
                <a16:creationId xmlns:a16="http://schemas.microsoft.com/office/drawing/2014/main" id="{5E5C233A-15F6-D3AC-14EB-E5DE3B1813BA}"/>
              </a:ext>
            </a:extLst>
          </p:cNvPr>
          <p:cNvSpPr>
            <a:spLocks noGrp="1"/>
          </p:cNvSpPr>
          <p:nvPr>
            <p:ph type="subTitle" idx="1"/>
          </p:nvPr>
        </p:nvSpPr>
        <p:spPr/>
        <p:txBody>
          <a:bodyPr>
            <a:normAutofit fontScale="77500" lnSpcReduction="20000"/>
          </a:bodyPr>
          <a:lstStyle/>
          <a:p>
            <a:r>
              <a:rPr lang="en-US" dirty="0"/>
              <a:t>This template is merely an example of elements to include in an outcomes report. Please utilize this opportunity to highlight your insights and findings in the most impactful format you deem appropriate for the program (the report should cover the whole grant).</a:t>
            </a:r>
          </a:p>
          <a:p>
            <a:endParaRPr lang="en-US" dirty="0"/>
          </a:p>
          <a:p>
            <a:r>
              <a:rPr lang="en-US" dirty="0"/>
              <a:t>Include outcomes of the first 90 days after the start of the program and submit within 120 days.</a:t>
            </a:r>
          </a:p>
        </p:txBody>
      </p:sp>
    </p:spTree>
    <p:extLst>
      <p:ext uri="{BB962C8B-B14F-4D97-AF65-F5344CB8AC3E}">
        <p14:creationId xmlns:p14="http://schemas.microsoft.com/office/powerpoint/2010/main" val="417654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92C13-14D1-0394-551C-E6C35B59816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180EB88-B5B6-7860-A50A-4E29D88B22C5}"/>
              </a:ext>
            </a:extLst>
          </p:cNvPr>
          <p:cNvSpPr>
            <a:spLocks noGrp="1"/>
          </p:cNvSpPr>
          <p:nvPr>
            <p:ph type="body" sz="quarter" idx="13"/>
          </p:nvPr>
        </p:nvSpPr>
        <p:spPr/>
        <p:txBody>
          <a:bodyPr/>
          <a:lstStyle/>
          <a:p>
            <a:endParaRPr lang="en-GB"/>
          </a:p>
        </p:txBody>
      </p:sp>
      <p:sp>
        <p:nvSpPr>
          <p:cNvPr id="5" name="Title 4">
            <a:extLst>
              <a:ext uri="{FF2B5EF4-FFF2-40B4-BE49-F238E27FC236}">
                <a16:creationId xmlns:a16="http://schemas.microsoft.com/office/drawing/2014/main" id="{F00D870D-BBF7-8ED4-4ADD-8D800B3AB58F}"/>
              </a:ext>
            </a:extLst>
          </p:cNvPr>
          <p:cNvSpPr>
            <a:spLocks noGrp="1"/>
          </p:cNvSpPr>
          <p:nvPr>
            <p:ph type="title"/>
          </p:nvPr>
        </p:nvSpPr>
        <p:spPr/>
        <p:txBody>
          <a:bodyPr>
            <a:normAutofit fontScale="90000"/>
          </a:bodyPr>
          <a:lstStyle/>
          <a:p>
            <a:r>
              <a:rPr lang="en-US" dirty="0"/>
              <a:t>Outcomes Report - Grant ID: [xxx]</a:t>
            </a:r>
            <a:br>
              <a:rPr lang="en-US" dirty="0"/>
            </a:br>
            <a:r>
              <a:rPr lang="en-US" dirty="0"/>
              <a:t>[Insert Grant Title]</a:t>
            </a:r>
            <a:endParaRPr lang="en-GB" dirty="0"/>
          </a:p>
        </p:txBody>
      </p:sp>
      <p:sp>
        <p:nvSpPr>
          <p:cNvPr id="4" name="TextBox 3">
            <a:extLst>
              <a:ext uri="{FF2B5EF4-FFF2-40B4-BE49-F238E27FC236}">
                <a16:creationId xmlns:a16="http://schemas.microsoft.com/office/drawing/2014/main" id="{802A0F55-0FA4-020F-9B70-CF8455C34456}"/>
              </a:ext>
            </a:extLst>
          </p:cNvPr>
          <p:cNvSpPr txBox="1"/>
          <p:nvPr/>
        </p:nvSpPr>
        <p:spPr>
          <a:xfrm>
            <a:off x="6271418" y="797150"/>
            <a:ext cx="4060826" cy="230832"/>
          </a:xfrm>
          <a:prstGeom prst="rect">
            <a:avLst/>
          </a:prstGeom>
          <a:effectLst/>
        </p:spPr>
        <p:txBody>
          <a:bodyPr vert="horz" wrap="square" lIns="91440" tIns="45720" rIns="91440" bIns="45720" rtlCol="0" anchor="b">
            <a:spAutoFit/>
          </a:bodyPr>
          <a:lstStyle/>
          <a:p>
            <a:pPr algn="ctr"/>
            <a:r>
              <a:rPr lang="en-US" sz="900" dirty="0">
                <a:latin typeface="+mj-lt"/>
              </a:rPr>
              <a:t>*If more space is required, please include further information in the notes</a:t>
            </a:r>
            <a:endParaRPr lang="en-GB" sz="900" dirty="0"/>
          </a:p>
        </p:txBody>
      </p:sp>
      <p:sp>
        <p:nvSpPr>
          <p:cNvPr id="9" name="Rectangle: Rounded Corners 8">
            <a:extLst>
              <a:ext uri="{FF2B5EF4-FFF2-40B4-BE49-F238E27FC236}">
                <a16:creationId xmlns:a16="http://schemas.microsoft.com/office/drawing/2014/main" id="{0C36BBCC-BC8D-70E6-825E-C3CF0A1424A8}"/>
              </a:ext>
            </a:extLst>
          </p:cNvPr>
          <p:cNvSpPr/>
          <p:nvPr/>
        </p:nvSpPr>
        <p:spPr>
          <a:xfrm>
            <a:off x="5111910" y="2819498"/>
            <a:ext cx="4943957" cy="2309570"/>
          </a:xfrm>
          <a:prstGeom prst="roundRect">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1" name="Rectangle: Rounded Corners 10">
            <a:extLst>
              <a:ext uri="{FF2B5EF4-FFF2-40B4-BE49-F238E27FC236}">
                <a16:creationId xmlns:a16="http://schemas.microsoft.com/office/drawing/2014/main" id="{BF12473A-48AE-3911-5CCC-212AE8757B3B}"/>
              </a:ext>
            </a:extLst>
          </p:cNvPr>
          <p:cNvSpPr/>
          <p:nvPr/>
        </p:nvSpPr>
        <p:spPr>
          <a:xfrm>
            <a:off x="93633" y="2386607"/>
            <a:ext cx="4943813" cy="1680324"/>
          </a:xfrm>
          <a:prstGeom prst="roundRect">
            <a:avLst>
              <a:gd name="adj" fmla="val 13411"/>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900"/>
          </a:p>
        </p:txBody>
      </p:sp>
      <p:sp>
        <p:nvSpPr>
          <p:cNvPr id="12" name="Rectangle: Rounded Corners 11">
            <a:extLst>
              <a:ext uri="{FF2B5EF4-FFF2-40B4-BE49-F238E27FC236}">
                <a16:creationId xmlns:a16="http://schemas.microsoft.com/office/drawing/2014/main" id="{86348F23-28D5-1156-2948-9854BA085B6F}"/>
              </a:ext>
            </a:extLst>
          </p:cNvPr>
          <p:cNvSpPr/>
          <p:nvPr/>
        </p:nvSpPr>
        <p:spPr>
          <a:xfrm>
            <a:off x="5220233" y="3045435"/>
            <a:ext cx="4715696" cy="199200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050">
              <a:solidFill>
                <a:schemeClr val="accent4"/>
              </a:solidFill>
            </a:endParaRPr>
          </a:p>
          <a:p>
            <a:endParaRPr lang="en-US" sz="1050">
              <a:solidFill>
                <a:schemeClr val="accent4"/>
              </a:solidFill>
            </a:endParaRPr>
          </a:p>
          <a:p>
            <a:endParaRPr lang="en-US" sz="1050">
              <a:solidFill>
                <a:schemeClr val="accent4"/>
              </a:solidFill>
            </a:endParaRPr>
          </a:p>
          <a:p>
            <a:endParaRPr lang="en-US" sz="1050">
              <a:solidFill>
                <a:schemeClr val="accent4"/>
              </a:solidFill>
            </a:endParaRPr>
          </a:p>
          <a:p>
            <a:endParaRPr lang="en-US" sz="1050">
              <a:solidFill>
                <a:schemeClr val="accent4"/>
              </a:solidFill>
            </a:endParaRPr>
          </a:p>
          <a:p>
            <a:endParaRPr lang="en-US" sz="1050">
              <a:solidFill>
                <a:schemeClr val="accent4"/>
              </a:solidFill>
            </a:endParaRPr>
          </a:p>
          <a:p>
            <a:endParaRPr lang="en-US" sz="1050">
              <a:solidFill>
                <a:schemeClr val="accent4"/>
              </a:solidFill>
            </a:endParaRPr>
          </a:p>
          <a:p>
            <a:endParaRPr lang="en-US" sz="900" b="1">
              <a:solidFill>
                <a:srgbClr val="595A59"/>
              </a:solidFill>
            </a:endParaRPr>
          </a:p>
          <a:p>
            <a:endParaRPr lang="en-US" sz="800" b="1">
              <a:solidFill>
                <a:srgbClr val="595A59"/>
              </a:solidFill>
            </a:endParaRPr>
          </a:p>
        </p:txBody>
      </p:sp>
      <p:sp>
        <p:nvSpPr>
          <p:cNvPr id="13" name="TextBox 12">
            <a:extLst>
              <a:ext uri="{FF2B5EF4-FFF2-40B4-BE49-F238E27FC236}">
                <a16:creationId xmlns:a16="http://schemas.microsoft.com/office/drawing/2014/main" id="{910D1347-5E6F-9ECE-A400-AD265A14471E}"/>
              </a:ext>
            </a:extLst>
          </p:cNvPr>
          <p:cNvSpPr txBox="1"/>
          <p:nvPr/>
        </p:nvSpPr>
        <p:spPr>
          <a:xfrm>
            <a:off x="5369162" y="2813401"/>
            <a:ext cx="4439827" cy="392415"/>
          </a:xfrm>
          <a:prstGeom prst="rect">
            <a:avLst/>
          </a:prstGeom>
          <a:effectLst/>
        </p:spPr>
        <p:txBody>
          <a:bodyPr vert="horz" wrap="square" lIns="91440" tIns="45720" rIns="91440" bIns="45720" rtlCol="0" anchor="b">
            <a:spAutoFit/>
          </a:bodyPr>
          <a:lstStyle/>
          <a:p>
            <a:r>
              <a:rPr lang="en-US" sz="900" b="1">
                <a:solidFill>
                  <a:schemeClr val="bg1"/>
                </a:solidFill>
                <a:latin typeface="Arial" panose="020B0604020202020204" pitchFamily="34" charset="0"/>
                <a:cs typeface="Arial" panose="020B0604020202020204" pitchFamily="34" charset="0"/>
              </a:rPr>
              <a:t>Learner knowledge aligned to objectives (vs non-learners or vs pre-education)</a:t>
            </a:r>
          </a:p>
          <a:p>
            <a:pPr>
              <a:lnSpc>
                <a:spcPct val="100000"/>
              </a:lnSpc>
            </a:pPr>
            <a:endParaRPr lang="en-GB" sz="1000">
              <a:solidFill>
                <a:schemeClr val="bg1"/>
              </a:solidFill>
              <a:latin typeface="+mn-lt"/>
            </a:endParaRPr>
          </a:p>
        </p:txBody>
      </p:sp>
      <p:sp>
        <p:nvSpPr>
          <p:cNvPr id="14" name="Rectangle: Rounded Corners 13">
            <a:extLst>
              <a:ext uri="{FF2B5EF4-FFF2-40B4-BE49-F238E27FC236}">
                <a16:creationId xmlns:a16="http://schemas.microsoft.com/office/drawing/2014/main" id="{DE9A3BC9-2F79-751B-AFF1-E38B229B6D6B}"/>
              </a:ext>
            </a:extLst>
          </p:cNvPr>
          <p:cNvSpPr/>
          <p:nvPr/>
        </p:nvSpPr>
        <p:spPr>
          <a:xfrm>
            <a:off x="4416277" y="5215443"/>
            <a:ext cx="4287924" cy="1555247"/>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b="1">
              <a:cs typeface="Arial"/>
            </a:endParaRPr>
          </a:p>
          <a:p>
            <a:endParaRPr lang="en-US" sz="1000" b="1"/>
          </a:p>
          <a:p>
            <a:endParaRPr lang="en-US" sz="1000" b="1"/>
          </a:p>
          <a:p>
            <a:endParaRPr lang="en-US" sz="900"/>
          </a:p>
          <a:p>
            <a:endParaRPr lang="en-US" sz="900"/>
          </a:p>
          <a:p>
            <a:endParaRPr lang="en-US" sz="900"/>
          </a:p>
          <a:p>
            <a:endParaRPr lang="en-GB" sz="900"/>
          </a:p>
        </p:txBody>
      </p:sp>
      <p:sp>
        <p:nvSpPr>
          <p:cNvPr id="15" name="Rectangle: Rounded Corners 14">
            <a:extLst>
              <a:ext uri="{FF2B5EF4-FFF2-40B4-BE49-F238E27FC236}">
                <a16:creationId xmlns:a16="http://schemas.microsoft.com/office/drawing/2014/main" id="{E56287DD-2010-628E-BBB1-615BC0D26349}"/>
              </a:ext>
            </a:extLst>
          </p:cNvPr>
          <p:cNvSpPr/>
          <p:nvPr/>
        </p:nvSpPr>
        <p:spPr>
          <a:xfrm>
            <a:off x="4498188" y="5442335"/>
            <a:ext cx="4124013" cy="121234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r>
              <a:rPr lang="en-US" sz="800" b="1">
                <a:solidFill>
                  <a:srgbClr val="595A59"/>
                </a:solidFill>
                <a:cs typeface="Arial" panose="020B0604020202020204"/>
              </a:rPr>
              <a:t>Insight 1</a:t>
            </a: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r>
              <a:rPr lang="en-US" sz="800" b="1">
                <a:solidFill>
                  <a:srgbClr val="595A59"/>
                </a:solidFill>
                <a:cs typeface="Arial" panose="020B0604020202020204"/>
              </a:rPr>
              <a:t>Insight 2</a:t>
            </a: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r>
              <a:rPr lang="en-US" sz="800" b="1">
                <a:solidFill>
                  <a:srgbClr val="595A59"/>
                </a:solidFill>
                <a:cs typeface="Arial" panose="020B0604020202020204"/>
              </a:rPr>
              <a:t>Insight 3</a:t>
            </a:r>
          </a:p>
          <a:p>
            <a:pPr marL="285750" indent="-285750">
              <a:buFont typeface="+mj-lt"/>
              <a:buAutoNum type="arabicPeriod"/>
            </a:pPr>
            <a:endParaRPr lang="en-US" sz="800" b="1">
              <a:solidFill>
                <a:srgbClr val="595A59"/>
              </a:solidFill>
              <a:cs typeface="Arial" panose="020B0604020202020204"/>
            </a:endParaRPr>
          </a:p>
        </p:txBody>
      </p:sp>
      <p:sp>
        <p:nvSpPr>
          <p:cNvPr id="16" name="TextBox 15">
            <a:extLst>
              <a:ext uri="{FF2B5EF4-FFF2-40B4-BE49-F238E27FC236}">
                <a16:creationId xmlns:a16="http://schemas.microsoft.com/office/drawing/2014/main" id="{39889A99-367D-2837-653E-235806CC0947}"/>
              </a:ext>
            </a:extLst>
          </p:cNvPr>
          <p:cNvSpPr txBox="1"/>
          <p:nvPr/>
        </p:nvSpPr>
        <p:spPr>
          <a:xfrm>
            <a:off x="4691870" y="5201312"/>
            <a:ext cx="3372868" cy="392415"/>
          </a:xfrm>
          <a:prstGeom prst="rect">
            <a:avLst/>
          </a:prstGeom>
          <a:effectLst/>
        </p:spPr>
        <p:txBody>
          <a:bodyPr vert="horz" wrap="square" lIns="91440" tIns="45720" rIns="91440" bIns="45720" rtlCol="0" anchor="b">
            <a:spAutoFit/>
          </a:bodyPr>
          <a:lstStyle/>
          <a:p>
            <a:r>
              <a:rPr lang="en-US" sz="900" b="1">
                <a:solidFill>
                  <a:schemeClr val="bg1"/>
                </a:solidFill>
                <a:latin typeface="+mj-lt"/>
              </a:rPr>
              <a:t>Top Insights gained for Future Education</a:t>
            </a:r>
          </a:p>
          <a:p>
            <a:pPr>
              <a:lnSpc>
                <a:spcPct val="100000"/>
              </a:lnSpc>
            </a:pPr>
            <a:endParaRPr lang="en-GB" sz="1000">
              <a:solidFill>
                <a:schemeClr val="bg1"/>
              </a:solidFill>
              <a:latin typeface="+mn-lt"/>
            </a:endParaRPr>
          </a:p>
        </p:txBody>
      </p:sp>
      <p:sp>
        <p:nvSpPr>
          <p:cNvPr id="17" name="TextBox 16">
            <a:extLst>
              <a:ext uri="{FF2B5EF4-FFF2-40B4-BE49-F238E27FC236}">
                <a16:creationId xmlns:a16="http://schemas.microsoft.com/office/drawing/2014/main" id="{C4C45850-9A4F-81FE-C841-704F4F26D5CB}"/>
              </a:ext>
            </a:extLst>
          </p:cNvPr>
          <p:cNvSpPr txBox="1"/>
          <p:nvPr/>
        </p:nvSpPr>
        <p:spPr>
          <a:xfrm>
            <a:off x="6222247" y="4810305"/>
            <a:ext cx="2878921" cy="200055"/>
          </a:xfrm>
          <a:prstGeom prst="rect">
            <a:avLst/>
          </a:prstGeom>
          <a:effectLst/>
        </p:spPr>
        <p:txBody>
          <a:bodyPr vert="horz" wrap="square" lIns="91440" tIns="45720" rIns="91440" bIns="45720" rtlCol="0" anchor="b">
            <a:spAutoFit/>
          </a:bodyPr>
          <a:lstStyle/>
          <a:p>
            <a:pPr algn="ctr"/>
            <a:r>
              <a:rPr lang="en-US" sz="700">
                <a:latin typeface="+mj-lt"/>
              </a:rPr>
              <a:t>* Please include your own chart or right click to select “Edit Data”.</a:t>
            </a:r>
            <a:endParaRPr lang="en-GB" sz="700"/>
          </a:p>
        </p:txBody>
      </p:sp>
      <p:sp>
        <p:nvSpPr>
          <p:cNvPr id="18" name="Rectangle: Rounded Corners 17">
            <a:extLst>
              <a:ext uri="{FF2B5EF4-FFF2-40B4-BE49-F238E27FC236}">
                <a16:creationId xmlns:a16="http://schemas.microsoft.com/office/drawing/2014/main" id="{65AB64F3-9327-D460-D276-DC488DA6FC62}"/>
              </a:ext>
            </a:extLst>
          </p:cNvPr>
          <p:cNvSpPr/>
          <p:nvPr/>
        </p:nvSpPr>
        <p:spPr>
          <a:xfrm>
            <a:off x="72391" y="1039296"/>
            <a:ext cx="11906363" cy="291917"/>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b="1" u="sng"/>
              <a:t>ACTIVITY URL</a:t>
            </a:r>
            <a:r>
              <a:rPr lang="en-US" sz="900" b="1"/>
              <a:t>: </a:t>
            </a:r>
            <a:r>
              <a:rPr lang="en-US" sz="900">
                <a:solidFill>
                  <a:schemeClr val="bg1"/>
                </a:solidFill>
              </a:rPr>
              <a:t>To be pasted</a:t>
            </a:r>
            <a:endParaRPr lang="en-GB" sz="900">
              <a:solidFill>
                <a:schemeClr val="bg1"/>
              </a:solidFill>
            </a:endParaRPr>
          </a:p>
        </p:txBody>
      </p:sp>
      <p:sp>
        <p:nvSpPr>
          <p:cNvPr id="19" name="Rectangle: Rounded Corners 18">
            <a:extLst>
              <a:ext uri="{FF2B5EF4-FFF2-40B4-BE49-F238E27FC236}">
                <a16:creationId xmlns:a16="http://schemas.microsoft.com/office/drawing/2014/main" id="{505C0C1A-18D3-3A39-7C69-58E9C298CC67}"/>
              </a:ext>
            </a:extLst>
          </p:cNvPr>
          <p:cNvSpPr/>
          <p:nvPr/>
        </p:nvSpPr>
        <p:spPr>
          <a:xfrm>
            <a:off x="87904" y="1387151"/>
            <a:ext cx="4970412" cy="925987"/>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900"/>
          </a:p>
        </p:txBody>
      </p:sp>
      <p:graphicFrame>
        <p:nvGraphicFramePr>
          <p:cNvPr id="20" name="Table 19">
            <a:extLst>
              <a:ext uri="{FF2B5EF4-FFF2-40B4-BE49-F238E27FC236}">
                <a16:creationId xmlns:a16="http://schemas.microsoft.com/office/drawing/2014/main" id="{4623526E-B67B-EFED-1B3A-B4C75B75D468}"/>
              </a:ext>
            </a:extLst>
          </p:cNvPr>
          <p:cNvGraphicFramePr>
            <a:graphicFrameLocks noGrp="1"/>
          </p:cNvGraphicFramePr>
          <p:nvPr/>
        </p:nvGraphicFramePr>
        <p:xfrm>
          <a:off x="239271" y="1410318"/>
          <a:ext cx="4631794" cy="868680"/>
        </p:xfrm>
        <a:graphic>
          <a:graphicData uri="http://schemas.openxmlformats.org/drawingml/2006/table">
            <a:tbl>
              <a:tblPr firstRow="1" bandRow="1">
                <a:tableStyleId>{2D5ABB26-0587-4C30-8999-92F81FD0307C}</a:tableStyleId>
              </a:tblPr>
              <a:tblGrid>
                <a:gridCol w="4631794">
                  <a:extLst>
                    <a:ext uri="{9D8B030D-6E8A-4147-A177-3AD203B41FA5}">
                      <a16:colId xmlns:a16="http://schemas.microsoft.com/office/drawing/2014/main" val="2393407633"/>
                    </a:ext>
                  </a:extLst>
                </a:gridCol>
              </a:tblGrid>
              <a:tr h="181976">
                <a:tc>
                  <a:txBody>
                    <a:bodyPr/>
                    <a:lstStyle/>
                    <a:p>
                      <a:r>
                        <a:rPr lang="en-US" sz="900" b="1" dirty="0">
                          <a:solidFill>
                            <a:schemeClr val="bg1"/>
                          </a:solidFill>
                        </a:rPr>
                        <a:t>Faculty</a:t>
                      </a:r>
                      <a:endParaRPr lang="en-GB" sz="1000" b="1" dirty="0">
                        <a:solidFill>
                          <a:schemeClr val="bg1"/>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8532054"/>
                  </a:ext>
                </a:extLst>
              </a:tr>
              <a:tr h="169844">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800" b="1">
                          <a:solidFill>
                            <a:srgbClr val="595A59"/>
                          </a:solidFill>
                        </a:rPr>
                        <a:t>Include name, title and affiliation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1354516"/>
                  </a:ext>
                </a:extLst>
              </a:tr>
              <a:tr h="169844">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800" b="1">
                          <a:solidFill>
                            <a:srgbClr val="595A59"/>
                          </a:solidFill>
                        </a:rPr>
                        <a:t>Include name, title and affiliation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5525683"/>
                  </a:ext>
                </a:extLst>
              </a:tr>
              <a:tr h="169844">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800" b="1" dirty="0">
                          <a:solidFill>
                            <a:srgbClr val="595A59"/>
                          </a:solidFill>
                        </a:rPr>
                        <a:t>Include name, title and affiliation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6727911"/>
                  </a:ext>
                </a:extLst>
              </a:tr>
            </a:tbl>
          </a:graphicData>
        </a:graphic>
      </p:graphicFrame>
      <p:graphicFrame>
        <p:nvGraphicFramePr>
          <p:cNvPr id="21" name="Table 20">
            <a:extLst>
              <a:ext uri="{FF2B5EF4-FFF2-40B4-BE49-F238E27FC236}">
                <a16:creationId xmlns:a16="http://schemas.microsoft.com/office/drawing/2014/main" id="{0BCA89DE-3AB3-93BB-542D-660D3FF9298D}"/>
              </a:ext>
            </a:extLst>
          </p:cNvPr>
          <p:cNvGraphicFramePr>
            <a:graphicFrameLocks noGrp="1"/>
          </p:cNvGraphicFramePr>
          <p:nvPr/>
        </p:nvGraphicFramePr>
        <p:xfrm>
          <a:off x="103831" y="4134550"/>
          <a:ext cx="1878502" cy="986690"/>
        </p:xfrm>
        <a:graphic>
          <a:graphicData uri="http://schemas.openxmlformats.org/drawingml/2006/table">
            <a:tbl>
              <a:tblPr firstRow="1" bandRow="1">
                <a:tableStyleId>{21E4AEA4-8DFA-4A89-87EB-49C32662AFE0}</a:tableStyleId>
              </a:tblPr>
              <a:tblGrid>
                <a:gridCol w="939251">
                  <a:extLst>
                    <a:ext uri="{9D8B030D-6E8A-4147-A177-3AD203B41FA5}">
                      <a16:colId xmlns:a16="http://schemas.microsoft.com/office/drawing/2014/main" val="4028016053"/>
                    </a:ext>
                  </a:extLst>
                </a:gridCol>
                <a:gridCol w="939251">
                  <a:extLst>
                    <a:ext uri="{9D8B030D-6E8A-4147-A177-3AD203B41FA5}">
                      <a16:colId xmlns:a16="http://schemas.microsoft.com/office/drawing/2014/main" val="4173407134"/>
                    </a:ext>
                  </a:extLst>
                </a:gridCol>
              </a:tblGrid>
              <a:tr h="447305">
                <a:tc>
                  <a:txBody>
                    <a:bodyPr/>
                    <a:lstStyle/>
                    <a:p>
                      <a:pPr algn="ctr"/>
                      <a:r>
                        <a:rPr lang="en-GB" sz="1000" b="0"/>
                        <a:t>Target no. learners</a:t>
                      </a:r>
                    </a:p>
                  </a:txBody>
                  <a:tcPr/>
                </a:tc>
                <a:tc>
                  <a:txBody>
                    <a:bodyPr/>
                    <a:lstStyle/>
                    <a:p>
                      <a:pPr algn="ctr"/>
                      <a:r>
                        <a:rPr lang="en-GB" sz="1000" b="0"/>
                        <a:t>Actual no. learners</a:t>
                      </a:r>
                    </a:p>
                  </a:txBody>
                  <a:tcPr/>
                </a:tc>
                <a:extLst>
                  <a:ext uri="{0D108BD9-81ED-4DB2-BD59-A6C34878D82A}">
                    <a16:rowId xmlns:a16="http://schemas.microsoft.com/office/drawing/2014/main" val="1502462269"/>
                  </a:ext>
                </a:extLst>
              </a:tr>
              <a:tr h="539385">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val="523683198"/>
                  </a:ext>
                </a:extLst>
              </a:tr>
            </a:tbl>
          </a:graphicData>
        </a:graphic>
      </p:graphicFrame>
      <p:sp>
        <p:nvSpPr>
          <p:cNvPr id="22" name="TextBox 21">
            <a:extLst>
              <a:ext uri="{FF2B5EF4-FFF2-40B4-BE49-F238E27FC236}">
                <a16:creationId xmlns:a16="http://schemas.microsoft.com/office/drawing/2014/main" id="{89064EC6-26D0-1266-1F96-5F9BA3E96DFD}"/>
              </a:ext>
            </a:extLst>
          </p:cNvPr>
          <p:cNvSpPr txBox="1"/>
          <p:nvPr/>
        </p:nvSpPr>
        <p:spPr>
          <a:xfrm>
            <a:off x="1486848" y="2421648"/>
            <a:ext cx="1783479" cy="384721"/>
          </a:xfrm>
          <a:prstGeom prst="rect">
            <a:avLst/>
          </a:prstGeom>
          <a:effectLst/>
        </p:spPr>
        <p:txBody>
          <a:bodyPr vert="horz" wrap="square" lIns="91440" tIns="45720" rIns="91440" bIns="45720" rtlCol="0" anchor="b">
            <a:spAutoFit/>
          </a:bodyPr>
          <a:lstStyle/>
          <a:p>
            <a:r>
              <a:rPr lang="en-US" sz="900" b="1">
                <a:solidFill>
                  <a:schemeClr val="bg1"/>
                </a:solidFill>
                <a:latin typeface="Arial" panose="020B0604020202020204" pitchFamily="34" charset="0"/>
                <a:cs typeface="Arial" panose="020B0604020202020204" pitchFamily="34" charset="0"/>
              </a:rPr>
              <a:t>Breakdown by Learner (no.)</a:t>
            </a:r>
          </a:p>
          <a:p>
            <a:pPr>
              <a:lnSpc>
                <a:spcPct val="100000"/>
              </a:lnSpc>
            </a:pPr>
            <a:endParaRPr lang="en-GB" sz="1000">
              <a:solidFill>
                <a:schemeClr val="bg1"/>
              </a:solidFill>
              <a:latin typeface="+mn-lt"/>
            </a:endParaRPr>
          </a:p>
        </p:txBody>
      </p:sp>
      <p:graphicFrame>
        <p:nvGraphicFramePr>
          <p:cNvPr id="23" name="Chart 22">
            <a:extLst>
              <a:ext uri="{FF2B5EF4-FFF2-40B4-BE49-F238E27FC236}">
                <a16:creationId xmlns:a16="http://schemas.microsoft.com/office/drawing/2014/main" id="{71E34C4B-1365-06DA-3468-7CBE480735C1}"/>
              </a:ext>
            </a:extLst>
          </p:cNvPr>
          <p:cNvGraphicFramePr/>
          <p:nvPr/>
        </p:nvGraphicFramePr>
        <p:xfrm>
          <a:off x="108021" y="2364233"/>
          <a:ext cx="2458399" cy="23706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4CDE74CA-9DD0-BDF1-9A2E-99C38480D4D6}"/>
              </a:ext>
            </a:extLst>
          </p:cNvPr>
          <p:cNvGraphicFramePr/>
          <p:nvPr/>
        </p:nvGraphicFramePr>
        <p:xfrm>
          <a:off x="2013846" y="2297265"/>
          <a:ext cx="3023600" cy="2711144"/>
        </p:xfrm>
        <a:graphic>
          <a:graphicData uri="http://schemas.openxmlformats.org/drawingml/2006/chart">
            <c:chart xmlns:c="http://schemas.openxmlformats.org/drawingml/2006/chart" xmlns:r="http://schemas.openxmlformats.org/officeDocument/2006/relationships" r:id="rId4"/>
          </a:graphicData>
        </a:graphic>
      </p:graphicFrame>
      <p:sp>
        <p:nvSpPr>
          <p:cNvPr id="25" name="Rectangle: Rounded Corners 24">
            <a:extLst>
              <a:ext uri="{FF2B5EF4-FFF2-40B4-BE49-F238E27FC236}">
                <a16:creationId xmlns:a16="http://schemas.microsoft.com/office/drawing/2014/main" id="{A9E02029-6F25-5305-C71A-95B1B7D35A59}"/>
              </a:ext>
            </a:extLst>
          </p:cNvPr>
          <p:cNvSpPr/>
          <p:nvPr/>
        </p:nvSpPr>
        <p:spPr>
          <a:xfrm>
            <a:off x="10109461" y="2811669"/>
            <a:ext cx="1946138" cy="2309570"/>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b="1">
              <a:cs typeface="Arial"/>
            </a:endParaRPr>
          </a:p>
          <a:p>
            <a:endParaRPr lang="en-US" sz="1000" b="1"/>
          </a:p>
          <a:p>
            <a:endParaRPr lang="en-US" sz="1000" b="1"/>
          </a:p>
          <a:p>
            <a:endParaRPr lang="en-US" sz="900"/>
          </a:p>
          <a:p>
            <a:endParaRPr lang="en-US" sz="900"/>
          </a:p>
          <a:p>
            <a:endParaRPr lang="en-US" sz="900"/>
          </a:p>
          <a:p>
            <a:endParaRPr lang="en-GB" sz="900"/>
          </a:p>
        </p:txBody>
      </p:sp>
      <p:sp>
        <p:nvSpPr>
          <p:cNvPr id="26" name="Rectangle: Rounded Corners 25">
            <a:extLst>
              <a:ext uri="{FF2B5EF4-FFF2-40B4-BE49-F238E27FC236}">
                <a16:creationId xmlns:a16="http://schemas.microsoft.com/office/drawing/2014/main" id="{FF205607-5B01-290F-0D64-990CBC045299}"/>
              </a:ext>
            </a:extLst>
          </p:cNvPr>
          <p:cNvSpPr/>
          <p:nvPr/>
        </p:nvSpPr>
        <p:spPr>
          <a:xfrm>
            <a:off x="10204797" y="3080620"/>
            <a:ext cx="1729286" cy="195682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r>
              <a:rPr lang="en-US" sz="800" b="1">
                <a:solidFill>
                  <a:srgbClr val="595A59"/>
                </a:solidFill>
                <a:cs typeface="Arial" panose="020B0604020202020204"/>
              </a:rPr>
              <a:t>Change 1</a:t>
            </a: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r>
              <a:rPr lang="en-US" sz="800" b="1">
                <a:solidFill>
                  <a:srgbClr val="595A59"/>
                </a:solidFill>
                <a:cs typeface="Arial" panose="020B0604020202020204"/>
              </a:rPr>
              <a:t>Change 2</a:t>
            </a: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r>
              <a:rPr lang="en-US" sz="800" b="1">
                <a:solidFill>
                  <a:srgbClr val="595A59"/>
                </a:solidFill>
                <a:cs typeface="Arial" panose="020B0604020202020204"/>
              </a:rPr>
              <a:t>Change 3</a:t>
            </a:r>
          </a:p>
          <a:p>
            <a:pPr marL="285750" indent="-285750">
              <a:buFont typeface="+mj-lt"/>
              <a:buAutoNum type="arabicPeriod"/>
            </a:pPr>
            <a:endParaRPr lang="en-US" sz="800" b="1">
              <a:solidFill>
                <a:srgbClr val="595A59"/>
              </a:solidFill>
              <a:cs typeface="Arial" panose="020B0604020202020204"/>
            </a:endParaRPr>
          </a:p>
        </p:txBody>
      </p:sp>
      <p:sp>
        <p:nvSpPr>
          <p:cNvPr id="27" name="TextBox 26">
            <a:extLst>
              <a:ext uri="{FF2B5EF4-FFF2-40B4-BE49-F238E27FC236}">
                <a16:creationId xmlns:a16="http://schemas.microsoft.com/office/drawing/2014/main" id="{33A93EB9-6A78-ABA5-F3BF-A16B536B0AAF}"/>
              </a:ext>
            </a:extLst>
          </p:cNvPr>
          <p:cNvSpPr txBox="1"/>
          <p:nvPr/>
        </p:nvSpPr>
        <p:spPr>
          <a:xfrm>
            <a:off x="10328627" y="2814603"/>
            <a:ext cx="1717142" cy="230832"/>
          </a:xfrm>
          <a:prstGeom prst="rect">
            <a:avLst/>
          </a:prstGeom>
          <a:effectLst/>
        </p:spPr>
        <p:txBody>
          <a:bodyPr vert="horz" wrap="square" lIns="91440" tIns="45720" rIns="91440" bIns="45720" rtlCol="0" anchor="b">
            <a:spAutoFit/>
          </a:bodyPr>
          <a:lstStyle/>
          <a:p>
            <a:r>
              <a:rPr lang="en-US" sz="900" b="1">
                <a:solidFill>
                  <a:schemeClr val="bg1"/>
                </a:solidFill>
                <a:latin typeface="+mj-lt"/>
              </a:rPr>
              <a:t>Top 3 Practice changes</a:t>
            </a:r>
            <a:endParaRPr lang="en-GB" sz="1000">
              <a:solidFill>
                <a:schemeClr val="bg1"/>
              </a:solidFill>
              <a:latin typeface="+mn-lt"/>
            </a:endParaRPr>
          </a:p>
        </p:txBody>
      </p:sp>
      <p:sp>
        <p:nvSpPr>
          <p:cNvPr id="28" name="Rectangle: Rounded Corners 27">
            <a:extLst>
              <a:ext uri="{FF2B5EF4-FFF2-40B4-BE49-F238E27FC236}">
                <a16:creationId xmlns:a16="http://schemas.microsoft.com/office/drawing/2014/main" id="{687DF081-926E-A89D-4B10-C1ECCB21BFA0}"/>
              </a:ext>
            </a:extLst>
          </p:cNvPr>
          <p:cNvSpPr/>
          <p:nvPr/>
        </p:nvSpPr>
        <p:spPr>
          <a:xfrm>
            <a:off x="5122284" y="1387151"/>
            <a:ext cx="6905432" cy="1360581"/>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b="1">
              <a:cs typeface="Arial"/>
            </a:endParaRPr>
          </a:p>
          <a:p>
            <a:endParaRPr lang="en-US" sz="1000" b="1"/>
          </a:p>
          <a:p>
            <a:endParaRPr lang="en-US" sz="1000" b="1"/>
          </a:p>
          <a:p>
            <a:endParaRPr lang="en-US" sz="900"/>
          </a:p>
          <a:p>
            <a:endParaRPr lang="en-US" sz="900"/>
          </a:p>
          <a:p>
            <a:endParaRPr lang="en-US" sz="900"/>
          </a:p>
          <a:p>
            <a:endParaRPr lang="en-GB" sz="900"/>
          </a:p>
        </p:txBody>
      </p:sp>
      <p:sp>
        <p:nvSpPr>
          <p:cNvPr id="29" name="Rectangle: Rounded Corners 28">
            <a:extLst>
              <a:ext uri="{FF2B5EF4-FFF2-40B4-BE49-F238E27FC236}">
                <a16:creationId xmlns:a16="http://schemas.microsoft.com/office/drawing/2014/main" id="{FF0F5829-9650-0F13-F038-99CCB7043990}"/>
              </a:ext>
            </a:extLst>
          </p:cNvPr>
          <p:cNvSpPr/>
          <p:nvPr/>
        </p:nvSpPr>
        <p:spPr>
          <a:xfrm>
            <a:off x="5226779" y="1607379"/>
            <a:ext cx="6707303" cy="103527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r>
              <a:rPr lang="en-US" sz="800" b="1">
                <a:solidFill>
                  <a:srgbClr val="595A59"/>
                </a:solidFill>
              </a:rPr>
              <a:t>Please add any questions asked by learners.</a:t>
            </a:r>
          </a:p>
          <a:p>
            <a:pPr marL="285750" indent="-285750">
              <a:buFont typeface="+mj-lt"/>
              <a:buAutoNum type="arabicPeriod"/>
            </a:pPr>
            <a:endParaRPr lang="en-US" sz="800" b="1">
              <a:solidFill>
                <a:srgbClr val="595A59"/>
              </a:solidFill>
              <a:cs typeface="Arial"/>
            </a:endParaRPr>
          </a:p>
          <a:p>
            <a:pPr marL="285750" indent="-285750">
              <a:buFont typeface="+mj-lt"/>
              <a:buAutoNum type="arabicPeriod"/>
            </a:pPr>
            <a:r>
              <a:rPr lang="en-US" sz="800" b="1">
                <a:solidFill>
                  <a:srgbClr val="595A59"/>
                </a:solidFill>
                <a:cs typeface="Arial"/>
              </a:rPr>
              <a:t>Please add any qualitative feedback.</a:t>
            </a:r>
          </a:p>
          <a:p>
            <a:pPr marL="285750" indent="-285750">
              <a:buFont typeface="+mj-lt"/>
              <a:buAutoNum type="arabicPeriod"/>
            </a:pPr>
            <a:endParaRPr lang="en-US" sz="800" b="1">
              <a:solidFill>
                <a:srgbClr val="595A59"/>
              </a:solidFill>
              <a:cs typeface="Arial"/>
            </a:endParaRPr>
          </a:p>
          <a:p>
            <a:pPr marL="285750" indent="-285750">
              <a:buFont typeface="+mj-lt"/>
              <a:buAutoNum type="arabicPeriod"/>
            </a:pPr>
            <a:r>
              <a:rPr lang="en-US" sz="800" b="1">
                <a:solidFill>
                  <a:srgbClr val="595A59"/>
                </a:solidFill>
                <a:cs typeface="Arial"/>
              </a:rPr>
              <a:t>Please add educational gains</a:t>
            </a:r>
          </a:p>
          <a:p>
            <a:pPr marL="285750" indent="-285750">
              <a:buFont typeface="+mj-lt"/>
              <a:buAutoNum type="arabicPeriod"/>
            </a:pPr>
            <a:endParaRPr lang="en-US" sz="800" b="1">
              <a:solidFill>
                <a:srgbClr val="595A59"/>
              </a:solidFill>
              <a:cs typeface="Arial"/>
            </a:endParaRPr>
          </a:p>
          <a:p>
            <a:pPr marL="285750" indent="-285750">
              <a:buFont typeface="+mj-lt"/>
              <a:buAutoNum type="arabicPeriod"/>
            </a:pPr>
            <a:r>
              <a:rPr lang="en-US" sz="800" b="1">
                <a:solidFill>
                  <a:srgbClr val="595A59"/>
                </a:solidFill>
                <a:cs typeface="Arial"/>
              </a:rPr>
              <a:t>XYZ</a:t>
            </a:r>
            <a:endParaRPr lang="en-US" sz="900" b="1">
              <a:solidFill>
                <a:srgbClr val="595A59"/>
              </a:solidFill>
              <a:cs typeface="Arial" panose="020B0604020202020204"/>
            </a:endParaRPr>
          </a:p>
        </p:txBody>
      </p:sp>
      <p:sp>
        <p:nvSpPr>
          <p:cNvPr id="30" name="TextBox 29">
            <a:extLst>
              <a:ext uri="{FF2B5EF4-FFF2-40B4-BE49-F238E27FC236}">
                <a16:creationId xmlns:a16="http://schemas.microsoft.com/office/drawing/2014/main" id="{8198602E-9361-55E4-1D5B-3AC580EDA5F0}"/>
              </a:ext>
            </a:extLst>
          </p:cNvPr>
          <p:cNvSpPr txBox="1"/>
          <p:nvPr/>
        </p:nvSpPr>
        <p:spPr>
          <a:xfrm>
            <a:off x="5226779" y="1402847"/>
            <a:ext cx="4127178" cy="384721"/>
          </a:xfrm>
          <a:prstGeom prst="rect">
            <a:avLst/>
          </a:prstGeom>
          <a:effectLst/>
        </p:spPr>
        <p:txBody>
          <a:bodyPr vert="horz" wrap="square" lIns="91440" tIns="45720" rIns="91440" bIns="45720" rtlCol="0" anchor="b">
            <a:spAutoFit/>
          </a:bodyPr>
          <a:lstStyle/>
          <a:p>
            <a:r>
              <a:rPr lang="en-US" sz="900" b="1">
                <a:solidFill>
                  <a:schemeClr val="bg1"/>
                </a:solidFill>
                <a:latin typeface="+mj-lt"/>
              </a:rPr>
              <a:t>Key Highlights</a:t>
            </a:r>
          </a:p>
          <a:p>
            <a:pPr>
              <a:lnSpc>
                <a:spcPct val="100000"/>
              </a:lnSpc>
            </a:pPr>
            <a:endParaRPr lang="en-GB" sz="1000">
              <a:solidFill>
                <a:schemeClr val="bg1"/>
              </a:solidFill>
              <a:latin typeface="+mn-lt"/>
            </a:endParaRPr>
          </a:p>
        </p:txBody>
      </p:sp>
      <p:sp>
        <p:nvSpPr>
          <p:cNvPr id="31" name="Rectangle: Rounded Corners 30">
            <a:extLst>
              <a:ext uri="{FF2B5EF4-FFF2-40B4-BE49-F238E27FC236}">
                <a16:creationId xmlns:a16="http://schemas.microsoft.com/office/drawing/2014/main" id="{8635E444-EFEC-EADE-EA63-71C85C04B903}"/>
              </a:ext>
            </a:extLst>
          </p:cNvPr>
          <p:cNvSpPr/>
          <p:nvPr/>
        </p:nvSpPr>
        <p:spPr>
          <a:xfrm>
            <a:off x="8743206" y="5193004"/>
            <a:ext cx="3337273" cy="1577685"/>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b="1">
              <a:cs typeface="Arial"/>
            </a:endParaRPr>
          </a:p>
          <a:p>
            <a:endParaRPr lang="en-US" sz="1000" b="1"/>
          </a:p>
          <a:p>
            <a:endParaRPr lang="en-US" sz="1000" b="1"/>
          </a:p>
          <a:p>
            <a:endParaRPr lang="en-US" sz="900"/>
          </a:p>
          <a:p>
            <a:endParaRPr lang="en-US" sz="900"/>
          </a:p>
          <a:p>
            <a:endParaRPr lang="en-US" sz="900"/>
          </a:p>
          <a:p>
            <a:endParaRPr lang="en-GB" sz="900"/>
          </a:p>
        </p:txBody>
      </p:sp>
      <p:sp>
        <p:nvSpPr>
          <p:cNvPr id="32" name="Rectangle: Rounded Corners 31">
            <a:extLst>
              <a:ext uri="{FF2B5EF4-FFF2-40B4-BE49-F238E27FC236}">
                <a16:creationId xmlns:a16="http://schemas.microsoft.com/office/drawing/2014/main" id="{74570856-120D-D8B5-5960-4C25F2FD9FEC}"/>
              </a:ext>
            </a:extLst>
          </p:cNvPr>
          <p:cNvSpPr/>
          <p:nvPr/>
        </p:nvSpPr>
        <p:spPr>
          <a:xfrm>
            <a:off x="8815883" y="5419135"/>
            <a:ext cx="3162871" cy="124719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r>
              <a:rPr lang="en-US" sz="800" b="1">
                <a:solidFill>
                  <a:srgbClr val="595A59"/>
                </a:solidFill>
                <a:cs typeface="Arial" panose="020B0604020202020204"/>
              </a:rPr>
              <a:t>Barrier 1</a:t>
            </a: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r>
              <a:rPr lang="en-US" sz="800" b="1">
                <a:solidFill>
                  <a:srgbClr val="595A59"/>
                </a:solidFill>
                <a:cs typeface="Arial" panose="020B0604020202020204"/>
              </a:rPr>
              <a:t>Barrier 2</a:t>
            </a: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r>
              <a:rPr lang="en-US" sz="800" b="1">
                <a:solidFill>
                  <a:srgbClr val="595A59"/>
                </a:solidFill>
                <a:cs typeface="Arial" panose="020B0604020202020204"/>
              </a:rPr>
              <a:t>Barrier 3</a:t>
            </a:r>
          </a:p>
          <a:p>
            <a:pPr marL="285750" indent="-285750">
              <a:buFont typeface="+mj-lt"/>
              <a:buAutoNum type="arabicPeriod"/>
            </a:pPr>
            <a:endParaRPr lang="en-US" sz="800" b="1">
              <a:solidFill>
                <a:srgbClr val="595A59"/>
              </a:solidFill>
              <a:cs typeface="Arial" panose="020B0604020202020204"/>
            </a:endParaRPr>
          </a:p>
        </p:txBody>
      </p:sp>
      <p:sp>
        <p:nvSpPr>
          <p:cNvPr id="33" name="TextBox 32">
            <a:extLst>
              <a:ext uri="{FF2B5EF4-FFF2-40B4-BE49-F238E27FC236}">
                <a16:creationId xmlns:a16="http://schemas.microsoft.com/office/drawing/2014/main" id="{804B0D50-E356-990D-EFD9-4CEA861F9D5A}"/>
              </a:ext>
            </a:extLst>
          </p:cNvPr>
          <p:cNvSpPr txBox="1"/>
          <p:nvPr/>
        </p:nvSpPr>
        <p:spPr>
          <a:xfrm>
            <a:off x="9163230" y="5195939"/>
            <a:ext cx="2907418" cy="230832"/>
          </a:xfrm>
          <a:prstGeom prst="rect">
            <a:avLst/>
          </a:prstGeom>
          <a:effectLst/>
        </p:spPr>
        <p:txBody>
          <a:bodyPr vert="horz" wrap="square" lIns="91440" tIns="45720" rIns="91440" bIns="45720" rtlCol="0" anchor="b">
            <a:spAutoFit/>
          </a:bodyPr>
          <a:lstStyle/>
          <a:p>
            <a:r>
              <a:rPr lang="en-US" sz="900" b="1">
                <a:solidFill>
                  <a:schemeClr val="bg1"/>
                </a:solidFill>
                <a:latin typeface="+mj-lt"/>
              </a:rPr>
              <a:t>Top 3 barriers to change</a:t>
            </a:r>
            <a:endParaRPr lang="en-GB" sz="1000">
              <a:solidFill>
                <a:schemeClr val="bg1"/>
              </a:solidFill>
              <a:latin typeface="+mn-lt"/>
            </a:endParaRPr>
          </a:p>
        </p:txBody>
      </p:sp>
      <p:sp>
        <p:nvSpPr>
          <p:cNvPr id="34" name="Rectangle: Rounded Corners 33">
            <a:extLst>
              <a:ext uri="{FF2B5EF4-FFF2-40B4-BE49-F238E27FC236}">
                <a16:creationId xmlns:a16="http://schemas.microsoft.com/office/drawing/2014/main" id="{5ACA5996-97FC-3B31-D50A-81AE89653057}"/>
              </a:ext>
            </a:extLst>
          </p:cNvPr>
          <p:cNvSpPr/>
          <p:nvPr/>
        </p:nvSpPr>
        <p:spPr>
          <a:xfrm>
            <a:off x="144713" y="5214779"/>
            <a:ext cx="4232559" cy="1548755"/>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b="1">
              <a:cs typeface="Arial"/>
            </a:endParaRPr>
          </a:p>
          <a:p>
            <a:endParaRPr lang="en-US" sz="1000" b="1"/>
          </a:p>
          <a:p>
            <a:endParaRPr lang="en-US" sz="1000" b="1"/>
          </a:p>
          <a:p>
            <a:endParaRPr lang="en-US" sz="900"/>
          </a:p>
          <a:p>
            <a:endParaRPr lang="en-US" sz="900"/>
          </a:p>
          <a:p>
            <a:endParaRPr lang="en-US" sz="900"/>
          </a:p>
          <a:p>
            <a:endParaRPr lang="en-GB" sz="900"/>
          </a:p>
        </p:txBody>
      </p:sp>
      <p:sp>
        <p:nvSpPr>
          <p:cNvPr id="35" name="Rectangle: Rounded Corners 34">
            <a:extLst>
              <a:ext uri="{FF2B5EF4-FFF2-40B4-BE49-F238E27FC236}">
                <a16:creationId xmlns:a16="http://schemas.microsoft.com/office/drawing/2014/main" id="{A1622542-0D7E-515A-9021-7A6EC69D862E}"/>
              </a:ext>
            </a:extLst>
          </p:cNvPr>
          <p:cNvSpPr/>
          <p:nvPr/>
        </p:nvSpPr>
        <p:spPr>
          <a:xfrm>
            <a:off x="196570" y="5455220"/>
            <a:ext cx="4040863" cy="119075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r>
              <a:rPr lang="en-US" sz="800" b="1">
                <a:solidFill>
                  <a:srgbClr val="595A59"/>
                </a:solidFill>
                <a:cs typeface="Arial" panose="020B0604020202020204"/>
              </a:rPr>
              <a:t>Objective 1</a:t>
            </a: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r>
              <a:rPr lang="en-US" sz="800" b="1">
                <a:solidFill>
                  <a:srgbClr val="595A59"/>
                </a:solidFill>
                <a:cs typeface="Arial" panose="020B0604020202020204"/>
              </a:rPr>
              <a:t>Objective 2</a:t>
            </a:r>
          </a:p>
          <a:p>
            <a:pPr marL="285750" indent="-285750">
              <a:buFont typeface="+mj-lt"/>
              <a:buAutoNum type="arabicPeriod"/>
            </a:pPr>
            <a:endParaRPr lang="en-US" sz="800" b="1">
              <a:solidFill>
                <a:srgbClr val="595A59"/>
              </a:solidFill>
              <a:cs typeface="Arial" panose="020B0604020202020204"/>
            </a:endParaRPr>
          </a:p>
          <a:p>
            <a:pPr marL="285750" indent="-285750">
              <a:buFont typeface="+mj-lt"/>
              <a:buAutoNum type="arabicPeriod"/>
            </a:pPr>
            <a:r>
              <a:rPr lang="en-US" sz="800" b="1">
                <a:solidFill>
                  <a:srgbClr val="595A59"/>
                </a:solidFill>
                <a:cs typeface="Arial" panose="020B0604020202020204"/>
              </a:rPr>
              <a:t>Objective 3</a:t>
            </a:r>
          </a:p>
          <a:p>
            <a:pPr marL="285750" indent="-285750">
              <a:buFont typeface="+mj-lt"/>
              <a:buAutoNum type="arabicPeriod"/>
            </a:pPr>
            <a:endParaRPr lang="en-US" sz="800" b="1">
              <a:solidFill>
                <a:srgbClr val="595A59"/>
              </a:solidFill>
              <a:cs typeface="Arial" panose="020B0604020202020204"/>
            </a:endParaRPr>
          </a:p>
        </p:txBody>
      </p:sp>
      <p:sp>
        <p:nvSpPr>
          <p:cNvPr id="36" name="TextBox 35">
            <a:extLst>
              <a:ext uri="{FF2B5EF4-FFF2-40B4-BE49-F238E27FC236}">
                <a16:creationId xmlns:a16="http://schemas.microsoft.com/office/drawing/2014/main" id="{B81260C4-1986-546B-B7C0-11089B62E666}"/>
              </a:ext>
            </a:extLst>
          </p:cNvPr>
          <p:cNvSpPr txBox="1"/>
          <p:nvPr/>
        </p:nvSpPr>
        <p:spPr>
          <a:xfrm>
            <a:off x="252982" y="5236628"/>
            <a:ext cx="3687389" cy="230832"/>
          </a:xfrm>
          <a:prstGeom prst="rect">
            <a:avLst/>
          </a:prstGeom>
          <a:effectLst/>
        </p:spPr>
        <p:txBody>
          <a:bodyPr vert="horz" wrap="square" lIns="91440" tIns="45720" rIns="91440" bIns="45720" rtlCol="0" anchor="b">
            <a:spAutoFit/>
          </a:bodyPr>
          <a:lstStyle/>
          <a:p>
            <a:r>
              <a:rPr lang="en-US" sz="900" b="1">
                <a:solidFill>
                  <a:schemeClr val="bg1"/>
                </a:solidFill>
                <a:latin typeface="+mj-lt"/>
              </a:rPr>
              <a:t>Learning Objectives</a:t>
            </a:r>
            <a:endParaRPr lang="en-GB" sz="1000">
              <a:solidFill>
                <a:schemeClr val="bg1"/>
              </a:solidFill>
              <a:latin typeface="+mn-lt"/>
            </a:endParaRPr>
          </a:p>
        </p:txBody>
      </p:sp>
      <p:sp>
        <p:nvSpPr>
          <p:cNvPr id="37" name="Rectangle: Rounded Corners 36">
            <a:extLst>
              <a:ext uri="{FF2B5EF4-FFF2-40B4-BE49-F238E27FC236}">
                <a16:creationId xmlns:a16="http://schemas.microsoft.com/office/drawing/2014/main" id="{262B1639-C1BC-A13D-907E-E522C4A013B3}"/>
              </a:ext>
            </a:extLst>
          </p:cNvPr>
          <p:cNvSpPr/>
          <p:nvPr/>
        </p:nvSpPr>
        <p:spPr>
          <a:xfrm>
            <a:off x="2065672" y="4119184"/>
            <a:ext cx="2964769" cy="1002055"/>
          </a:xfrm>
          <a:prstGeom prst="roundRect">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graphicFrame>
        <p:nvGraphicFramePr>
          <p:cNvPr id="38" name="Diagram 37">
            <a:extLst>
              <a:ext uri="{FF2B5EF4-FFF2-40B4-BE49-F238E27FC236}">
                <a16:creationId xmlns:a16="http://schemas.microsoft.com/office/drawing/2014/main" id="{8825D028-C36B-FF58-E020-FEC9D1F23562}"/>
              </a:ext>
            </a:extLst>
          </p:cNvPr>
          <p:cNvGraphicFramePr/>
          <p:nvPr/>
        </p:nvGraphicFramePr>
        <p:xfrm>
          <a:off x="1301005" y="3711465"/>
          <a:ext cx="4970413" cy="18174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9" name="TextBox 38">
            <a:extLst>
              <a:ext uri="{FF2B5EF4-FFF2-40B4-BE49-F238E27FC236}">
                <a16:creationId xmlns:a16="http://schemas.microsoft.com/office/drawing/2014/main" id="{BD338DC9-A098-A668-8123-7611EA0D1E3D}"/>
              </a:ext>
            </a:extLst>
          </p:cNvPr>
          <p:cNvSpPr txBox="1"/>
          <p:nvPr/>
        </p:nvSpPr>
        <p:spPr>
          <a:xfrm>
            <a:off x="2209967" y="4119179"/>
            <a:ext cx="1936332" cy="230832"/>
          </a:xfrm>
          <a:prstGeom prst="rect">
            <a:avLst/>
          </a:prstGeom>
          <a:effectLst/>
        </p:spPr>
        <p:txBody>
          <a:bodyPr vert="horz" wrap="square" lIns="91440" tIns="45720" rIns="91440" bIns="45720" rtlCol="0" anchor="b">
            <a:spAutoFit/>
          </a:bodyPr>
          <a:lstStyle/>
          <a:p>
            <a:r>
              <a:rPr lang="en-US" sz="900" b="1">
                <a:solidFill>
                  <a:schemeClr val="bg1"/>
                </a:solidFill>
                <a:latin typeface="Arial" panose="020B0604020202020204" pitchFamily="34" charset="0"/>
                <a:cs typeface="Arial" panose="020B0604020202020204" pitchFamily="34" charset="0"/>
              </a:rPr>
              <a:t>Potential patient impact</a:t>
            </a:r>
            <a:endParaRPr lang="en-GB" sz="1000">
              <a:solidFill>
                <a:schemeClr val="bg1"/>
              </a:solidFill>
              <a:latin typeface="+mn-lt"/>
            </a:endParaRPr>
          </a:p>
        </p:txBody>
      </p:sp>
      <p:graphicFrame>
        <p:nvGraphicFramePr>
          <p:cNvPr id="40" name="Chart 39">
            <a:extLst>
              <a:ext uri="{FF2B5EF4-FFF2-40B4-BE49-F238E27FC236}">
                <a16:creationId xmlns:a16="http://schemas.microsoft.com/office/drawing/2014/main" id="{A7B0BDD9-98C6-8B5A-8E2B-21BD275C7E6B}"/>
              </a:ext>
            </a:extLst>
          </p:cNvPr>
          <p:cNvGraphicFramePr/>
          <p:nvPr/>
        </p:nvGraphicFramePr>
        <p:xfrm>
          <a:off x="5440228" y="3120607"/>
          <a:ext cx="4266451" cy="178115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49806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19F4EC-1F3C-185D-5C70-B22FCB8ADC6E}"/>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D1BAC5BE-417C-9349-2C51-547B64B91D28}"/>
              </a:ext>
            </a:extLst>
          </p:cNvPr>
          <p:cNvSpPr>
            <a:spLocks noGrp="1"/>
          </p:cNvSpPr>
          <p:nvPr>
            <p:ph type="title"/>
          </p:nvPr>
        </p:nvSpPr>
        <p:spPr/>
        <p:txBody>
          <a:bodyPr>
            <a:normAutofit fontScale="90000"/>
          </a:bodyPr>
          <a:lstStyle/>
          <a:p>
            <a:r>
              <a:rPr lang="en-US" dirty="0"/>
              <a:t>Outcomes Report - Grant ID: [xxx]</a:t>
            </a:r>
            <a:br>
              <a:rPr lang="en-US" dirty="0"/>
            </a:br>
            <a:r>
              <a:rPr lang="en-US" dirty="0"/>
              <a:t>Overview</a:t>
            </a:r>
          </a:p>
        </p:txBody>
      </p:sp>
      <p:sp>
        <p:nvSpPr>
          <p:cNvPr id="4" name="Slide Number Placeholder 2">
            <a:extLst>
              <a:ext uri="{FF2B5EF4-FFF2-40B4-BE49-F238E27FC236}">
                <a16:creationId xmlns:a16="http://schemas.microsoft.com/office/drawing/2014/main" id="{A102B4E6-93B6-05C1-6582-84710E2E637A}"/>
              </a:ext>
            </a:extLst>
          </p:cNvPr>
          <p:cNvSpPr txBox="1">
            <a:spLocks/>
          </p:cNvSpPr>
          <p:nvPr/>
        </p:nvSpPr>
        <p:spPr>
          <a:xfrm>
            <a:off x="11524613" y="1150660"/>
            <a:ext cx="434974" cy="2154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74A46B-A859-492E-B897-35239A00EDAD}" type="slidenum">
              <a:rPr lang="en-GB" sz="1400" smtClean="0"/>
              <a:pPr/>
              <a:t>5</a:t>
            </a:fld>
            <a:endParaRPr lang="en-GB" sz="1400"/>
          </a:p>
        </p:txBody>
      </p:sp>
      <p:sp>
        <p:nvSpPr>
          <p:cNvPr id="5" name="Rectangle: Rounded Corners 4">
            <a:extLst>
              <a:ext uri="{FF2B5EF4-FFF2-40B4-BE49-F238E27FC236}">
                <a16:creationId xmlns:a16="http://schemas.microsoft.com/office/drawing/2014/main" id="{87920C83-19A6-DAAC-DAED-B40E971FD5D2}"/>
              </a:ext>
            </a:extLst>
          </p:cNvPr>
          <p:cNvSpPr/>
          <p:nvPr/>
        </p:nvSpPr>
        <p:spPr>
          <a:xfrm>
            <a:off x="72391" y="1039296"/>
            <a:ext cx="11906363" cy="291917"/>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u="sng"/>
              <a:t>ACTIVITY URL</a:t>
            </a:r>
            <a:r>
              <a:rPr lang="en-US" sz="1400" b="1"/>
              <a:t>: </a:t>
            </a:r>
            <a:r>
              <a:rPr lang="en-US" sz="1400">
                <a:solidFill>
                  <a:schemeClr val="bg1"/>
                </a:solidFill>
              </a:rPr>
              <a:t>To be pasted</a:t>
            </a:r>
            <a:endParaRPr lang="en-GB" sz="1400">
              <a:solidFill>
                <a:schemeClr val="bg1"/>
              </a:solidFill>
            </a:endParaRPr>
          </a:p>
        </p:txBody>
      </p:sp>
      <p:sp>
        <p:nvSpPr>
          <p:cNvPr id="6" name="Rectangle: Rounded Corners 5">
            <a:extLst>
              <a:ext uri="{FF2B5EF4-FFF2-40B4-BE49-F238E27FC236}">
                <a16:creationId xmlns:a16="http://schemas.microsoft.com/office/drawing/2014/main" id="{D064AC96-D81C-6F33-BB02-284048F24898}"/>
              </a:ext>
            </a:extLst>
          </p:cNvPr>
          <p:cNvSpPr/>
          <p:nvPr/>
        </p:nvSpPr>
        <p:spPr>
          <a:xfrm>
            <a:off x="5307861" y="1432703"/>
            <a:ext cx="6651726" cy="1411626"/>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400"/>
          </a:p>
        </p:txBody>
      </p:sp>
      <p:graphicFrame>
        <p:nvGraphicFramePr>
          <p:cNvPr id="7" name="Table 6">
            <a:extLst>
              <a:ext uri="{FF2B5EF4-FFF2-40B4-BE49-F238E27FC236}">
                <a16:creationId xmlns:a16="http://schemas.microsoft.com/office/drawing/2014/main" id="{0AA9EBA6-E679-0E02-7904-EA8BD893D8DA}"/>
              </a:ext>
            </a:extLst>
          </p:cNvPr>
          <p:cNvGraphicFramePr>
            <a:graphicFrameLocks noGrp="1"/>
          </p:cNvGraphicFramePr>
          <p:nvPr>
            <p:extLst>
              <p:ext uri="{D42A27DB-BD31-4B8C-83A1-F6EECF244321}">
                <p14:modId xmlns:p14="http://schemas.microsoft.com/office/powerpoint/2010/main" val="863707172"/>
              </p:ext>
            </p:extLst>
          </p:nvPr>
        </p:nvGraphicFramePr>
        <p:xfrm>
          <a:off x="5459228" y="1455869"/>
          <a:ext cx="6290320" cy="1219200"/>
        </p:xfrm>
        <a:graphic>
          <a:graphicData uri="http://schemas.openxmlformats.org/drawingml/2006/table">
            <a:tbl>
              <a:tblPr firstRow="1" bandRow="1">
                <a:tableStyleId>{2D5ABB26-0587-4C30-8999-92F81FD0307C}</a:tableStyleId>
              </a:tblPr>
              <a:tblGrid>
                <a:gridCol w="6290320">
                  <a:extLst>
                    <a:ext uri="{9D8B030D-6E8A-4147-A177-3AD203B41FA5}">
                      <a16:colId xmlns:a16="http://schemas.microsoft.com/office/drawing/2014/main" val="2393407633"/>
                    </a:ext>
                  </a:extLst>
                </a:gridCol>
              </a:tblGrid>
              <a:tr h="296025">
                <a:tc>
                  <a:txBody>
                    <a:bodyPr/>
                    <a:lstStyle/>
                    <a:p>
                      <a:r>
                        <a:rPr lang="en-US" sz="1400" b="1" dirty="0">
                          <a:solidFill>
                            <a:schemeClr val="bg1"/>
                          </a:solidFill>
                        </a:rPr>
                        <a:t>Faculty</a:t>
                      </a:r>
                      <a:endParaRPr lang="en-GB" sz="1400" b="1" dirty="0">
                        <a:solidFill>
                          <a:schemeClr val="bg1"/>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8532054"/>
                  </a:ext>
                </a:extLst>
              </a:tr>
              <a:tr h="303657">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1">
                          <a:solidFill>
                            <a:srgbClr val="595A59"/>
                          </a:solidFill>
                        </a:rPr>
                        <a:t>Include name, </a:t>
                      </a:r>
                      <a:r>
                        <a:rPr lang="en-US" sz="1400" b="0">
                          <a:solidFill>
                            <a:srgbClr val="595A59"/>
                          </a:solidFill>
                        </a:rPr>
                        <a:t>title and affiliation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1354516"/>
                  </a:ext>
                </a:extLst>
              </a:tr>
              <a:tr h="28644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1">
                          <a:solidFill>
                            <a:srgbClr val="595A59"/>
                          </a:solidFill>
                        </a:rPr>
                        <a:t>Include name, </a:t>
                      </a:r>
                      <a:r>
                        <a:rPr lang="en-US" sz="1400" b="0">
                          <a:solidFill>
                            <a:srgbClr val="595A59"/>
                          </a:solidFill>
                        </a:rPr>
                        <a:t>title and affiliation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5525683"/>
                  </a:ext>
                </a:extLst>
              </a:tr>
              <a:tr h="28644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1" dirty="0">
                          <a:solidFill>
                            <a:srgbClr val="595A59"/>
                          </a:solidFill>
                        </a:rPr>
                        <a:t>Include name, </a:t>
                      </a:r>
                      <a:r>
                        <a:rPr lang="en-US" sz="1400" b="0" dirty="0">
                          <a:solidFill>
                            <a:srgbClr val="595A59"/>
                          </a:solidFill>
                        </a:rPr>
                        <a:t>title and affiliation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6727911"/>
                  </a:ext>
                </a:extLst>
              </a:tr>
            </a:tbl>
          </a:graphicData>
        </a:graphic>
      </p:graphicFrame>
      <p:sp>
        <p:nvSpPr>
          <p:cNvPr id="8" name="Rectangle: Rounded Corners 7">
            <a:extLst>
              <a:ext uri="{FF2B5EF4-FFF2-40B4-BE49-F238E27FC236}">
                <a16:creationId xmlns:a16="http://schemas.microsoft.com/office/drawing/2014/main" id="{23A9AA18-5072-0C51-A8F7-F03E5AD1D9A6}"/>
              </a:ext>
            </a:extLst>
          </p:cNvPr>
          <p:cNvSpPr/>
          <p:nvPr/>
        </p:nvSpPr>
        <p:spPr>
          <a:xfrm>
            <a:off x="64627" y="4571793"/>
            <a:ext cx="4965877" cy="2134098"/>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b="1">
              <a:cs typeface="Arial"/>
            </a:endParaRPr>
          </a:p>
          <a:p>
            <a:endParaRPr lang="en-US" sz="1400" b="1"/>
          </a:p>
          <a:p>
            <a:endParaRPr lang="en-US" sz="1400" b="1"/>
          </a:p>
          <a:p>
            <a:endParaRPr lang="en-US" sz="1400"/>
          </a:p>
          <a:p>
            <a:endParaRPr lang="en-US" sz="1400"/>
          </a:p>
          <a:p>
            <a:endParaRPr lang="en-US" sz="1400"/>
          </a:p>
          <a:p>
            <a:endParaRPr lang="en-GB" sz="1400"/>
          </a:p>
        </p:txBody>
      </p:sp>
      <p:sp>
        <p:nvSpPr>
          <p:cNvPr id="9" name="Rectangle: Rounded Corners 8">
            <a:extLst>
              <a:ext uri="{FF2B5EF4-FFF2-40B4-BE49-F238E27FC236}">
                <a16:creationId xmlns:a16="http://schemas.microsoft.com/office/drawing/2014/main" id="{FB744A01-666A-F9EF-3B5C-BC9BE386D340}"/>
              </a:ext>
            </a:extLst>
          </p:cNvPr>
          <p:cNvSpPr/>
          <p:nvPr/>
        </p:nvSpPr>
        <p:spPr>
          <a:xfrm>
            <a:off x="186727" y="4911716"/>
            <a:ext cx="4659352" cy="164079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mj-lt"/>
              <a:buAutoNum type="arabicPeriod"/>
            </a:pPr>
            <a:r>
              <a:rPr lang="en-US" sz="1400">
                <a:solidFill>
                  <a:srgbClr val="595A59"/>
                </a:solidFill>
                <a:cs typeface="Arial" panose="020B0604020202020204"/>
              </a:rPr>
              <a:t>Objective 1</a:t>
            </a: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Objective 2</a:t>
            </a:r>
          </a:p>
          <a:p>
            <a:pPr marL="285750" indent="-285750">
              <a:buFont typeface="+mj-lt"/>
              <a:buAutoNum type="arabicPeriod"/>
            </a:pPr>
            <a:endParaRPr lang="en-US" sz="1400">
              <a:solidFill>
                <a:srgbClr val="595A59"/>
              </a:solidFill>
              <a:cs typeface="Arial" panose="020B0604020202020204"/>
            </a:endParaRPr>
          </a:p>
          <a:p>
            <a:pPr marL="285750" indent="-285750">
              <a:buFont typeface="+mj-lt"/>
              <a:buAutoNum type="arabicPeriod"/>
            </a:pPr>
            <a:r>
              <a:rPr lang="en-US" sz="1400">
                <a:solidFill>
                  <a:srgbClr val="595A59"/>
                </a:solidFill>
                <a:cs typeface="Arial" panose="020B0604020202020204"/>
              </a:rPr>
              <a:t>Objective 3</a:t>
            </a:r>
          </a:p>
          <a:p>
            <a:pPr marL="285750" indent="-285750">
              <a:buFont typeface="+mj-lt"/>
              <a:buAutoNum type="arabicPeriod"/>
            </a:pPr>
            <a:endParaRPr lang="en-US" sz="1400" b="1">
              <a:solidFill>
                <a:srgbClr val="595A59"/>
              </a:solidFill>
              <a:cs typeface="Arial" panose="020B0604020202020204"/>
            </a:endParaRPr>
          </a:p>
        </p:txBody>
      </p:sp>
      <p:sp>
        <p:nvSpPr>
          <p:cNvPr id="10" name="TextBox 9">
            <a:extLst>
              <a:ext uri="{FF2B5EF4-FFF2-40B4-BE49-F238E27FC236}">
                <a16:creationId xmlns:a16="http://schemas.microsoft.com/office/drawing/2014/main" id="{4F9E6338-A631-D11D-1E04-829EEDCD1C14}"/>
              </a:ext>
            </a:extLst>
          </p:cNvPr>
          <p:cNvSpPr txBox="1"/>
          <p:nvPr/>
        </p:nvSpPr>
        <p:spPr>
          <a:xfrm>
            <a:off x="172896" y="4603939"/>
            <a:ext cx="4261702" cy="307777"/>
          </a:xfrm>
          <a:prstGeom prst="rect">
            <a:avLst/>
          </a:prstGeom>
          <a:effectLst/>
        </p:spPr>
        <p:txBody>
          <a:bodyPr vert="horz" wrap="square" lIns="91440" tIns="45720" rIns="91440" bIns="45720" rtlCol="0" anchor="b">
            <a:spAutoFit/>
          </a:bodyPr>
          <a:lstStyle/>
          <a:p>
            <a:r>
              <a:rPr lang="en-US" sz="1400" b="1">
                <a:solidFill>
                  <a:schemeClr val="bg1"/>
                </a:solidFill>
                <a:latin typeface="+mj-lt"/>
              </a:rPr>
              <a:t>Learning Objectives</a:t>
            </a:r>
            <a:endParaRPr lang="en-GB" sz="1400">
              <a:solidFill>
                <a:schemeClr val="bg1"/>
              </a:solidFill>
              <a:latin typeface="+mn-lt"/>
            </a:endParaRPr>
          </a:p>
        </p:txBody>
      </p:sp>
      <p:sp>
        <p:nvSpPr>
          <p:cNvPr id="11" name="Rectangle 10">
            <a:extLst>
              <a:ext uri="{FF2B5EF4-FFF2-40B4-BE49-F238E27FC236}">
                <a16:creationId xmlns:a16="http://schemas.microsoft.com/office/drawing/2014/main" id="{3AD2BE4B-6191-5F28-E996-8E1C15C43FA7}"/>
              </a:ext>
            </a:extLst>
          </p:cNvPr>
          <p:cNvSpPr/>
          <p:nvPr/>
        </p:nvSpPr>
        <p:spPr>
          <a:xfrm>
            <a:off x="5307862" y="2931640"/>
            <a:ext cx="3234651" cy="186650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Please Include screenshots of the activity</a:t>
            </a:r>
          </a:p>
        </p:txBody>
      </p:sp>
      <p:sp>
        <p:nvSpPr>
          <p:cNvPr id="12" name="Rectangle 11">
            <a:extLst>
              <a:ext uri="{FF2B5EF4-FFF2-40B4-BE49-F238E27FC236}">
                <a16:creationId xmlns:a16="http://schemas.microsoft.com/office/drawing/2014/main" id="{B191CB3F-11BC-69A2-098A-2A02F3734490}"/>
              </a:ext>
            </a:extLst>
          </p:cNvPr>
          <p:cNvSpPr/>
          <p:nvPr/>
        </p:nvSpPr>
        <p:spPr>
          <a:xfrm>
            <a:off x="8683078" y="2931640"/>
            <a:ext cx="3207843" cy="186650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Please Include screenshots of the activity</a:t>
            </a:r>
          </a:p>
        </p:txBody>
      </p:sp>
      <p:graphicFrame>
        <p:nvGraphicFramePr>
          <p:cNvPr id="13" name="Table 12">
            <a:extLst>
              <a:ext uri="{FF2B5EF4-FFF2-40B4-BE49-F238E27FC236}">
                <a16:creationId xmlns:a16="http://schemas.microsoft.com/office/drawing/2014/main" id="{1B356394-067B-A7AE-E043-D79567E391D4}"/>
              </a:ext>
            </a:extLst>
          </p:cNvPr>
          <p:cNvGraphicFramePr>
            <a:graphicFrameLocks noGrp="1"/>
          </p:cNvGraphicFramePr>
          <p:nvPr>
            <p:extLst>
              <p:ext uri="{D42A27DB-BD31-4B8C-83A1-F6EECF244321}">
                <p14:modId xmlns:p14="http://schemas.microsoft.com/office/powerpoint/2010/main" val="3001124275"/>
              </p:ext>
            </p:extLst>
          </p:nvPr>
        </p:nvGraphicFramePr>
        <p:xfrm>
          <a:off x="91733" y="1408966"/>
          <a:ext cx="4759593" cy="1706880"/>
        </p:xfrm>
        <a:graphic>
          <a:graphicData uri="http://schemas.openxmlformats.org/drawingml/2006/table">
            <a:tbl>
              <a:tblPr firstRow="1" bandRow="1">
                <a:tableStyleId>{21E4AEA4-8DFA-4A89-87EB-49C32662AFE0}</a:tableStyleId>
              </a:tblPr>
              <a:tblGrid>
                <a:gridCol w="1586531">
                  <a:extLst>
                    <a:ext uri="{9D8B030D-6E8A-4147-A177-3AD203B41FA5}">
                      <a16:colId xmlns:a16="http://schemas.microsoft.com/office/drawing/2014/main" val="3521827210"/>
                    </a:ext>
                  </a:extLst>
                </a:gridCol>
                <a:gridCol w="1586531">
                  <a:extLst>
                    <a:ext uri="{9D8B030D-6E8A-4147-A177-3AD203B41FA5}">
                      <a16:colId xmlns:a16="http://schemas.microsoft.com/office/drawing/2014/main" val="4028016053"/>
                    </a:ext>
                  </a:extLst>
                </a:gridCol>
                <a:gridCol w="1586531">
                  <a:extLst>
                    <a:ext uri="{9D8B030D-6E8A-4147-A177-3AD203B41FA5}">
                      <a16:colId xmlns:a16="http://schemas.microsoft.com/office/drawing/2014/main" val="4173407134"/>
                    </a:ext>
                  </a:extLst>
                </a:gridCol>
              </a:tblGrid>
              <a:tr h="256650">
                <a:tc>
                  <a:txBody>
                    <a:bodyPr/>
                    <a:lstStyle/>
                    <a:p>
                      <a:pPr algn="ctr"/>
                      <a:r>
                        <a:rPr lang="en-GB" sz="1400" b="0"/>
                        <a:t>Activity</a:t>
                      </a:r>
                    </a:p>
                  </a:txBody>
                  <a:tcPr/>
                </a:tc>
                <a:tc>
                  <a:txBody>
                    <a:bodyPr/>
                    <a:lstStyle/>
                    <a:p>
                      <a:pPr algn="ctr"/>
                      <a:r>
                        <a:rPr lang="en-GB" sz="1400" b="0"/>
                        <a:t>Start Date</a:t>
                      </a:r>
                    </a:p>
                  </a:txBody>
                  <a:tcPr/>
                </a:tc>
                <a:tc>
                  <a:txBody>
                    <a:bodyPr/>
                    <a:lstStyle/>
                    <a:p>
                      <a:pPr algn="ctr"/>
                      <a:r>
                        <a:rPr lang="en-GB" sz="1400" b="0" dirty="0"/>
                        <a:t>End Date</a:t>
                      </a:r>
                    </a:p>
                  </a:txBody>
                  <a:tcPr/>
                </a:tc>
                <a:extLst>
                  <a:ext uri="{0D108BD9-81ED-4DB2-BD59-A6C34878D82A}">
                    <a16:rowId xmlns:a16="http://schemas.microsoft.com/office/drawing/2014/main" val="1502462269"/>
                  </a:ext>
                </a:extLst>
              </a:tr>
              <a:tr h="436305">
                <a:tc>
                  <a:txBody>
                    <a:bodyPr/>
                    <a:lstStyle/>
                    <a:p>
                      <a:pPr algn="ctr"/>
                      <a:r>
                        <a:rPr lang="en-GB" sz="1400"/>
                        <a:t>e.g. Live Symposium</a:t>
                      </a:r>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523683198"/>
                  </a:ext>
                </a:extLst>
              </a:tr>
              <a:tr h="436305">
                <a:tc>
                  <a:txBody>
                    <a:bodyPr/>
                    <a:lstStyle/>
                    <a:p>
                      <a:pPr algn="ctr"/>
                      <a:r>
                        <a:rPr lang="en-GB" sz="1400"/>
                        <a:t>e.g. Online recording</a:t>
                      </a:r>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1569899847"/>
                  </a:ext>
                </a:extLst>
              </a:tr>
              <a:tr h="307980">
                <a:tc>
                  <a:txBody>
                    <a:bodyPr/>
                    <a:lstStyle/>
                    <a:p>
                      <a:pPr algn="ctr"/>
                      <a:r>
                        <a:rPr lang="en-GB" sz="1400"/>
                        <a:t>e.g. Podcasts</a:t>
                      </a:r>
                    </a:p>
                  </a:txBody>
                  <a:tcPr/>
                </a:tc>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val="4064520473"/>
                  </a:ext>
                </a:extLst>
              </a:tr>
            </a:tbl>
          </a:graphicData>
        </a:graphic>
      </p:graphicFrame>
      <p:sp>
        <p:nvSpPr>
          <p:cNvPr id="14" name="Rectangle 13">
            <a:extLst>
              <a:ext uri="{FF2B5EF4-FFF2-40B4-BE49-F238E27FC236}">
                <a16:creationId xmlns:a16="http://schemas.microsoft.com/office/drawing/2014/main" id="{359BCE9B-92D6-C5AC-3C88-D110D54DF47C}"/>
              </a:ext>
            </a:extLst>
          </p:cNvPr>
          <p:cNvSpPr/>
          <p:nvPr/>
        </p:nvSpPr>
        <p:spPr>
          <a:xfrm>
            <a:off x="5307861" y="4885453"/>
            <a:ext cx="3234651" cy="186650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Please Include screenshots of the activity</a:t>
            </a:r>
          </a:p>
        </p:txBody>
      </p:sp>
      <p:sp>
        <p:nvSpPr>
          <p:cNvPr id="15" name="Rectangle 14">
            <a:extLst>
              <a:ext uri="{FF2B5EF4-FFF2-40B4-BE49-F238E27FC236}">
                <a16:creationId xmlns:a16="http://schemas.microsoft.com/office/drawing/2014/main" id="{A54FDB58-3277-7D4E-F5A0-4CC9B5420F26}"/>
              </a:ext>
            </a:extLst>
          </p:cNvPr>
          <p:cNvSpPr/>
          <p:nvPr/>
        </p:nvSpPr>
        <p:spPr>
          <a:xfrm>
            <a:off x="8683078" y="4911716"/>
            <a:ext cx="3234651" cy="186650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Please Include screenshots of the activity</a:t>
            </a:r>
          </a:p>
        </p:txBody>
      </p:sp>
      <p:sp>
        <p:nvSpPr>
          <p:cNvPr id="16" name="Rectangle: Rounded Corners 15">
            <a:extLst>
              <a:ext uri="{FF2B5EF4-FFF2-40B4-BE49-F238E27FC236}">
                <a16:creationId xmlns:a16="http://schemas.microsoft.com/office/drawing/2014/main" id="{C69F0649-0787-226C-BEA5-92D0049C4533}"/>
              </a:ext>
            </a:extLst>
          </p:cNvPr>
          <p:cNvSpPr/>
          <p:nvPr/>
        </p:nvSpPr>
        <p:spPr>
          <a:xfrm>
            <a:off x="64627" y="3202252"/>
            <a:ext cx="4965877" cy="1248305"/>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b="1">
              <a:cs typeface="Arial"/>
            </a:endParaRPr>
          </a:p>
          <a:p>
            <a:endParaRPr lang="en-US" sz="1400" b="1"/>
          </a:p>
          <a:p>
            <a:endParaRPr lang="en-US" sz="1400" b="1"/>
          </a:p>
          <a:p>
            <a:endParaRPr lang="en-US" sz="1400"/>
          </a:p>
          <a:p>
            <a:endParaRPr lang="en-US" sz="1400"/>
          </a:p>
          <a:p>
            <a:endParaRPr lang="en-US" sz="1400"/>
          </a:p>
          <a:p>
            <a:endParaRPr lang="en-GB" sz="1400"/>
          </a:p>
        </p:txBody>
      </p:sp>
      <p:sp>
        <p:nvSpPr>
          <p:cNvPr id="17" name="Rectangle: Rounded Corners 16">
            <a:extLst>
              <a:ext uri="{FF2B5EF4-FFF2-40B4-BE49-F238E27FC236}">
                <a16:creationId xmlns:a16="http://schemas.microsoft.com/office/drawing/2014/main" id="{65E7F76F-21DC-AB8B-278E-42C61BEA9457}"/>
              </a:ext>
            </a:extLst>
          </p:cNvPr>
          <p:cNvSpPr/>
          <p:nvPr/>
        </p:nvSpPr>
        <p:spPr>
          <a:xfrm>
            <a:off x="186727" y="3542176"/>
            <a:ext cx="4659352" cy="87623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400">
                <a:solidFill>
                  <a:srgbClr val="595A59"/>
                </a:solidFill>
                <a:cs typeface="Arial" panose="020B0604020202020204"/>
              </a:rPr>
              <a:t>e.g. Neurologists/Nurses/Pharmacists</a:t>
            </a:r>
          </a:p>
        </p:txBody>
      </p:sp>
      <p:sp>
        <p:nvSpPr>
          <p:cNvPr id="18" name="TextBox 17">
            <a:extLst>
              <a:ext uri="{FF2B5EF4-FFF2-40B4-BE49-F238E27FC236}">
                <a16:creationId xmlns:a16="http://schemas.microsoft.com/office/drawing/2014/main" id="{BF41EDDD-3E1B-42D4-84BB-041E1ABCA02D}"/>
              </a:ext>
            </a:extLst>
          </p:cNvPr>
          <p:cNvSpPr txBox="1"/>
          <p:nvPr/>
        </p:nvSpPr>
        <p:spPr>
          <a:xfrm>
            <a:off x="172896" y="3234398"/>
            <a:ext cx="4261702" cy="307777"/>
          </a:xfrm>
          <a:prstGeom prst="rect">
            <a:avLst/>
          </a:prstGeom>
          <a:effectLst/>
        </p:spPr>
        <p:txBody>
          <a:bodyPr vert="horz" wrap="square" lIns="91440" tIns="45720" rIns="91440" bIns="45720" rtlCol="0" anchor="b">
            <a:spAutoFit/>
          </a:bodyPr>
          <a:lstStyle/>
          <a:p>
            <a:r>
              <a:rPr lang="en-US" sz="1400" b="1">
                <a:solidFill>
                  <a:schemeClr val="bg1"/>
                </a:solidFill>
                <a:latin typeface="+mj-lt"/>
              </a:rPr>
              <a:t>Target Audience</a:t>
            </a:r>
            <a:endParaRPr lang="en-GB" sz="1400">
              <a:solidFill>
                <a:schemeClr val="bg1"/>
              </a:solidFill>
              <a:latin typeface="+mn-lt"/>
            </a:endParaRPr>
          </a:p>
        </p:txBody>
      </p:sp>
    </p:spTree>
    <p:extLst>
      <p:ext uri="{BB962C8B-B14F-4D97-AF65-F5344CB8AC3E}">
        <p14:creationId xmlns:p14="http://schemas.microsoft.com/office/powerpoint/2010/main" val="3474949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D22D73-D74B-2035-E0DC-71527A437ACC}"/>
              </a:ext>
            </a:extLst>
          </p:cNvPr>
          <p:cNvSpPr>
            <a:spLocks noGrp="1"/>
          </p:cNvSpPr>
          <p:nvPr>
            <p:ph type="title"/>
          </p:nvPr>
        </p:nvSpPr>
        <p:spPr/>
        <p:txBody>
          <a:bodyPr>
            <a:normAutofit fontScale="90000"/>
          </a:bodyPr>
          <a:lstStyle/>
          <a:p>
            <a:r>
              <a:rPr lang="en-US" dirty="0"/>
              <a:t>Outcomes Report - Grant ID: [xxx]</a:t>
            </a:r>
            <a:br>
              <a:rPr lang="en-US" dirty="0"/>
            </a:br>
            <a:r>
              <a:rPr lang="en-US" dirty="0"/>
              <a:t>Learners</a:t>
            </a:r>
          </a:p>
        </p:txBody>
      </p:sp>
      <p:sp>
        <p:nvSpPr>
          <p:cNvPr id="4" name="Rectangle: Rounded Corners 3">
            <a:extLst>
              <a:ext uri="{FF2B5EF4-FFF2-40B4-BE49-F238E27FC236}">
                <a16:creationId xmlns:a16="http://schemas.microsoft.com/office/drawing/2014/main" id="{8626A693-3E23-0574-3FD5-950DA6DD8392}"/>
              </a:ext>
            </a:extLst>
          </p:cNvPr>
          <p:cNvSpPr/>
          <p:nvPr/>
        </p:nvSpPr>
        <p:spPr>
          <a:xfrm>
            <a:off x="7572154" y="1675147"/>
            <a:ext cx="4455562" cy="5015662"/>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900"/>
          </a:p>
        </p:txBody>
      </p:sp>
      <p:sp>
        <p:nvSpPr>
          <p:cNvPr id="5" name="Rectangle: Rounded Corners 4">
            <a:extLst>
              <a:ext uri="{FF2B5EF4-FFF2-40B4-BE49-F238E27FC236}">
                <a16:creationId xmlns:a16="http://schemas.microsoft.com/office/drawing/2014/main" id="{67116774-AA76-9806-0E4B-2AFFF9404D00}"/>
              </a:ext>
            </a:extLst>
          </p:cNvPr>
          <p:cNvSpPr/>
          <p:nvPr/>
        </p:nvSpPr>
        <p:spPr>
          <a:xfrm>
            <a:off x="4210758" y="3573561"/>
            <a:ext cx="3240564" cy="3117248"/>
          </a:xfrm>
          <a:prstGeom prst="roundRect">
            <a:avLst>
              <a:gd name="adj" fmla="val 13411"/>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900"/>
          </a:p>
        </p:txBody>
      </p:sp>
      <p:sp>
        <p:nvSpPr>
          <p:cNvPr id="6" name="Rectangle: Rounded Corners 5">
            <a:extLst>
              <a:ext uri="{FF2B5EF4-FFF2-40B4-BE49-F238E27FC236}">
                <a16:creationId xmlns:a16="http://schemas.microsoft.com/office/drawing/2014/main" id="{3101916B-049B-2330-56AE-37F134BCC657}"/>
              </a:ext>
            </a:extLst>
          </p:cNvPr>
          <p:cNvSpPr/>
          <p:nvPr/>
        </p:nvSpPr>
        <p:spPr>
          <a:xfrm>
            <a:off x="72391" y="1039296"/>
            <a:ext cx="11906363" cy="43647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u="sng"/>
              <a:t>ACTIVITY URL</a:t>
            </a:r>
            <a:r>
              <a:rPr lang="en-US" sz="1600" b="1"/>
              <a:t>: </a:t>
            </a:r>
            <a:r>
              <a:rPr lang="en-US" sz="1600">
                <a:solidFill>
                  <a:schemeClr val="bg1"/>
                </a:solidFill>
              </a:rPr>
              <a:t>To be pasted</a:t>
            </a:r>
            <a:endParaRPr lang="en-GB" sz="1600">
              <a:solidFill>
                <a:schemeClr val="bg1"/>
              </a:solidFill>
            </a:endParaRPr>
          </a:p>
        </p:txBody>
      </p:sp>
      <p:graphicFrame>
        <p:nvGraphicFramePr>
          <p:cNvPr id="7" name="Table 6">
            <a:extLst>
              <a:ext uri="{FF2B5EF4-FFF2-40B4-BE49-F238E27FC236}">
                <a16:creationId xmlns:a16="http://schemas.microsoft.com/office/drawing/2014/main" id="{B79B5B89-9292-024E-7065-7467EE94325D}"/>
              </a:ext>
            </a:extLst>
          </p:cNvPr>
          <p:cNvGraphicFramePr>
            <a:graphicFrameLocks noGrp="1"/>
          </p:cNvGraphicFramePr>
          <p:nvPr>
            <p:extLst>
              <p:ext uri="{D42A27DB-BD31-4B8C-83A1-F6EECF244321}">
                <p14:modId xmlns:p14="http://schemas.microsoft.com/office/powerpoint/2010/main" val="2963183168"/>
              </p:ext>
            </p:extLst>
          </p:nvPr>
        </p:nvGraphicFramePr>
        <p:xfrm>
          <a:off x="144101" y="2331978"/>
          <a:ext cx="3803908" cy="3946596"/>
        </p:xfrm>
        <a:graphic>
          <a:graphicData uri="http://schemas.openxmlformats.org/drawingml/2006/table">
            <a:tbl>
              <a:tblPr firstRow="1" bandRow="1">
                <a:tableStyleId>{21E4AEA4-8DFA-4A89-87EB-49C32662AFE0}</a:tableStyleId>
              </a:tblPr>
              <a:tblGrid>
                <a:gridCol w="730599">
                  <a:extLst>
                    <a:ext uri="{9D8B030D-6E8A-4147-A177-3AD203B41FA5}">
                      <a16:colId xmlns:a16="http://schemas.microsoft.com/office/drawing/2014/main" val="4074438537"/>
                    </a:ext>
                  </a:extLst>
                </a:gridCol>
                <a:gridCol w="935092">
                  <a:extLst>
                    <a:ext uri="{9D8B030D-6E8A-4147-A177-3AD203B41FA5}">
                      <a16:colId xmlns:a16="http://schemas.microsoft.com/office/drawing/2014/main" val="4028016053"/>
                    </a:ext>
                  </a:extLst>
                </a:gridCol>
                <a:gridCol w="973282">
                  <a:extLst>
                    <a:ext uri="{9D8B030D-6E8A-4147-A177-3AD203B41FA5}">
                      <a16:colId xmlns:a16="http://schemas.microsoft.com/office/drawing/2014/main" val="4173407134"/>
                    </a:ext>
                  </a:extLst>
                </a:gridCol>
                <a:gridCol w="1164935">
                  <a:extLst>
                    <a:ext uri="{9D8B030D-6E8A-4147-A177-3AD203B41FA5}">
                      <a16:colId xmlns:a16="http://schemas.microsoft.com/office/drawing/2014/main" val="4075571115"/>
                    </a:ext>
                  </a:extLst>
                </a:gridCol>
              </a:tblGrid>
              <a:tr h="464341">
                <a:tc>
                  <a:txBody>
                    <a:bodyPr/>
                    <a:lstStyle/>
                    <a:p>
                      <a:pPr algn="ctr"/>
                      <a:r>
                        <a:rPr lang="en-GB" sz="1400" b="1"/>
                        <a:t>Role</a:t>
                      </a:r>
                    </a:p>
                  </a:txBody>
                  <a:tcPr anchor="ctr"/>
                </a:tc>
                <a:tc>
                  <a:txBody>
                    <a:bodyPr/>
                    <a:lstStyle/>
                    <a:p>
                      <a:pPr algn="ctr"/>
                      <a:r>
                        <a:rPr lang="en-GB" sz="1400" b="1"/>
                        <a:t>Target Learners</a:t>
                      </a:r>
                    </a:p>
                  </a:txBody>
                  <a:tcPr anchor="ctr"/>
                </a:tc>
                <a:tc>
                  <a:txBody>
                    <a:bodyPr/>
                    <a:lstStyle/>
                    <a:p>
                      <a:pPr algn="ctr"/>
                      <a:r>
                        <a:rPr lang="en-GB" sz="1400" b="1"/>
                        <a:t>Actual Learners</a:t>
                      </a:r>
                    </a:p>
                  </a:txBody>
                  <a:tcPr anchor="ctr"/>
                </a:tc>
                <a:tc>
                  <a:txBody>
                    <a:bodyPr/>
                    <a:lstStyle/>
                    <a:p>
                      <a:pPr algn="ctr"/>
                      <a:r>
                        <a:rPr lang="en-GB" sz="1400" b="1"/>
                        <a:t>Actual Completers</a:t>
                      </a:r>
                    </a:p>
                  </a:txBody>
                  <a:tcPr anchor="ctr"/>
                </a:tc>
                <a:extLst>
                  <a:ext uri="{0D108BD9-81ED-4DB2-BD59-A6C34878D82A}">
                    <a16:rowId xmlns:a16="http://schemas.microsoft.com/office/drawing/2014/main" val="1502462269"/>
                  </a:ext>
                </a:extLst>
              </a:tr>
              <a:tr h="559929">
                <a:tc>
                  <a:txBody>
                    <a:bodyPr/>
                    <a:lstStyle/>
                    <a:p>
                      <a:pPr algn="ctr"/>
                      <a:r>
                        <a:rPr lang="en-GB" sz="1100"/>
                        <a:t>e.g. Neurologists</a:t>
                      </a:r>
                    </a:p>
                  </a:txBody>
                  <a:tcPr anchor="ctr"/>
                </a:tc>
                <a:tc>
                  <a:txBody>
                    <a:bodyPr/>
                    <a:lstStyle/>
                    <a:p>
                      <a:pPr algn="ctr"/>
                      <a:endParaRPr lang="en-GB"/>
                    </a:p>
                  </a:txBody>
                  <a:tcPr anchor="ctr"/>
                </a:tc>
                <a:tc>
                  <a:txBody>
                    <a:bodyPr/>
                    <a:lstStyle/>
                    <a:p>
                      <a:pPr algn="ctr"/>
                      <a:endParaRPr lang="en-GB"/>
                    </a:p>
                  </a:txBody>
                  <a:tcPr anchor="ctr"/>
                </a:tc>
                <a:tc>
                  <a:txBody>
                    <a:bodyPr/>
                    <a:lstStyle/>
                    <a:p>
                      <a:pPr algn="ctr"/>
                      <a:endParaRPr lang="en-GB"/>
                    </a:p>
                  </a:txBody>
                  <a:tcPr anchor="ctr"/>
                </a:tc>
                <a:extLst>
                  <a:ext uri="{0D108BD9-81ED-4DB2-BD59-A6C34878D82A}">
                    <a16:rowId xmlns:a16="http://schemas.microsoft.com/office/drawing/2014/main" val="523683198"/>
                  </a:ext>
                </a:extLst>
              </a:tr>
              <a:tr h="559929">
                <a:tc>
                  <a:txBody>
                    <a:bodyPr/>
                    <a:lstStyle/>
                    <a:p>
                      <a:pPr algn="ctr"/>
                      <a:r>
                        <a:rPr lang="en-GB" sz="1100"/>
                        <a:t>e.g. Nurses</a:t>
                      </a:r>
                    </a:p>
                  </a:txBody>
                  <a:tcPr anchor="ctr"/>
                </a:tc>
                <a:tc>
                  <a:txBody>
                    <a:bodyPr/>
                    <a:lstStyle/>
                    <a:p>
                      <a:pPr algn="ctr"/>
                      <a:endParaRPr lang="en-GB"/>
                    </a:p>
                  </a:txBody>
                  <a:tcPr anchor="ctr"/>
                </a:tc>
                <a:tc>
                  <a:txBody>
                    <a:bodyPr/>
                    <a:lstStyle/>
                    <a:p>
                      <a:pPr algn="ctr"/>
                      <a:endParaRPr lang="en-GB"/>
                    </a:p>
                  </a:txBody>
                  <a:tcPr anchor="ctr"/>
                </a:tc>
                <a:tc>
                  <a:txBody>
                    <a:bodyPr/>
                    <a:lstStyle/>
                    <a:p>
                      <a:pPr algn="ctr"/>
                      <a:endParaRPr lang="en-GB"/>
                    </a:p>
                  </a:txBody>
                  <a:tcPr anchor="ctr"/>
                </a:tc>
                <a:extLst>
                  <a:ext uri="{0D108BD9-81ED-4DB2-BD59-A6C34878D82A}">
                    <a16:rowId xmlns:a16="http://schemas.microsoft.com/office/drawing/2014/main" val="1611725031"/>
                  </a:ext>
                </a:extLst>
              </a:tr>
              <a:tr h="559929">
                <a:tc>
                  <a:txBody>
                    <a:bodyPr/>
                    <a:lstStyle/>
                    <a:p>
                      <a:pPr algn="ctr"/>
                      <a:r>
                        <a:rPr lang="en-GB" sz="1100"/>
                        <a:t>e.g. Pharmacists</a:t>
                      </a:r>
                    </a:p>
                  </a:txBody>
                  <a:tcPr anchor="ctr"/>
                </a:tc>
                <a:tc>
                  <a:txBody>
                    <a:bodyPr/>
                    <a:lstStyle/>
                    <a:p>
                      <a:pPr algn="ctr"/>
                      <a:endParaRPr lang="en-GB"/>
                    </a:p>
                  </a:txBody>
                  <a:tcPr anchor="ctr"/>
                </a:tc>
                <a:tc>
                  <a:txBody>
                    <a:bodyPr/>
                    <a:lstStyle/>
                    <a:p>
                      <a:pPr algn="ctr"/>
                      <a:endParaRPr lang="en-GB"/>
                    </a:p>
                  </a:txBody>
                  <a:tcPr anchor="ctr"/>
                </a:tc>
                <a:tc>
                  <a:txBody>
                    <a:bodyPr/>
                    <a:lstStyle/>
                    <a:p>
                      <a:pPr algn="ctr"/>
                      <a:endParaRPr lang="en-GB"/>
                    </a:p>
                  </a:txBody>
                  <a:tcPr anchor="ctr"/>
                </a:tc>
                <a:extLst>
                  <a:ext uri="{0D108BD9-81ED-4DB2-BD59-A6C34878D82A}">
                    <a16:rowId xmlns:a16="http://schemas.microsoft.com/office/drawing/2014/main" val="959740409"/>
                  </a:ext>
                </a:extLst>
              </a:tr>
              <a:tr h="559929">
                <a:tc>
                  <a:txBody>
                    <a:bodyPr/>
                    <a:lstStyle/>
                    <a:p>
                      <a:pPr algn="ctr"/>
                      <a:r>
                        <a:rPr lang="en-GB" sz="1100"/>
                        <a:t>e.g. NPs/Pas</a:t>
                      </a:r>
                    </a:p>
                  </a:txBody>
                  <a:tcPr anchor="ctr"/>
                </a:tc>
                <a:tc>
                  <a:txBody>
                    <a:bodyPr/>
                    <a:lstStyle/>
                    <a:p>
                      <a:pPr algn="ctr"/>
                      <a:endParaRPr lang="en-GB"/>
                    </a:p>
                  </a:txBody>
                  <a:tcPr anchor="ctr"/>
                </a:tc>
                <a:tc>
                  <a:txBody>
                    <a:bodyPr/>
                    <a:lstStyle/>
                    <a:p>
                      <a:pPr algn="ctr"/>
                      <a:endParaRPr lang="en-GB"/>
                    </a:p>
                  </a:txBody>
                  <a:tcPr anchor="ctr"/>
                </a:tc>
                <a:tc>
                  <a:txBody>
                    <a:bodyPr/>
                    <a:lstStyle/>
                    <a:p>
                      <a:pPr algn="ctr"/>
                      <a:endParaRPr lang="en-GB"/>
                    </a:p>
                  </a:txBody>
                  <a:tcPr anchor="ctr"/>
                </a:tc>
                <a:extLst>
                  <a:ext uri="{0D108BD9-81ED-4DB2-BD59-A6C34878D82A}">
                    <a16:rowId xmlns:a16="http://schemas.microsoft.com/office/drawing/2014/main" val="4039387850"/>
                  </a:ext>
                </a:extLst>
              </a:tr>
              <a:tr h="559929">
                <a:tc>
                  <a:txBody>
                    <a:bodyPr/>
                    <a:lstStyle/>
                    <a:p>
                      <a:pPr algn="ctr"/>
                      <a:r>
                        <a:rPr lang="en-GB" sz="1100"/>
                        <a:t>e.g. Other</a:t>
                      </a:r>
                    </a:p>
                  </a:txBody>
                  <a:tcPr anchor="ctr"/>
                </a:tc>
                <a:tc>
                  <a:txBody>
                    <a:bodyPr/>
                    <a:lstStyle/>
                    <a:p>
                      <a:pPr algn="ctr"/>
                      <a:endParaRPr lang="en-GB"/>
                    </a:p>
                  </a:txBody>
                  <a:tcPr anchor="ctr"/>
                </a:tc>
                <a:tc>
                  <a:txBody>
                    <a:bodyPr/>
                    <a:lstStyle/>
                    <a:p>
                      <a:pPr algn="ctr"/>
                      <a:endParaRPr lang="en-GB"/>
                    </a:p>
                  </a:txBody>
                  <a:tcPr anchor="ctr"/>
                </a:tc>
                <a:tc>
                  <a:txBody>
                    <a:bodyPr/>
                    <a:lstStyle/>
                    <a:p>
                      <a:pPr algn="ctr"/>
                      <a:endParaRPr lang="en-GB"/>
                    </a:p>
                  </a:txBody>
                  <a:tcPr anchor="ctr"/>
                </a:tc>
                <a:extLst>
                  <a:ext uri="{0D108BD9-81ED-4DB2-BD59-A6C34878D82A}">
                    <a16:rowId xmlns:a16="http://schemas.microsoft.com/office/drawing/2014/main" val="3061110200"/>
                  </a:ext>
                </a:extLst>
              </a:tr>
              <a:tr h="559929">
                <a:tc>
                  <a:txBody>
                    <a:bodyPr/>
                    <a:lstStyle/>
                    <a:p>
                      <a:pPr algn="ctr"/>
                      <a:r>
                        <a:rPr lang="en-GB" sz="1400" b="1">
                          <a:solidFill>
                            <a:schemeClr val="bg1"/>
                          </a:solidFill>
                        </a:rPr>
                        <a:t>Total</a:t>
                      </a:r>
                    </a:p>
                  </a:txBody>
                  <a:tcPr anchor="ctr"/>
                </a:tc>
                <a:tc>
                  <a:txBody>
                    <a:bodyPr/>
                    <a:lstStyle/>
                    <a:p>
                      <a:pPr algn="ctr"/>
                      <a:endParaRPr lang="en-GB">
                        <a:solidFill>
                          <a:schemeClr val="bg1"/>
                        </a:solidFill>
                      </a:endParaRPr>
                    </a:p>
                  </a:txBody>
                  <a:tcPr/>
                </a:tc>
                <a:tc>
                  <a:txBody>
                    <a:bodyPr/>
                    <a:lstStyle/>
                    <a:p>
                      <a:pPr algn="ctr"/>
                      <a:endParaRPr lang="en-GB">
                        <a:solidFill>
                          <a:schemeClr val="bg1"/>
                        </a:solidFill>
                      </a:endParaRPr>
                    </a:p>
                  </a:txBody>
                  <a:tcPr/>
                </a:tc>
                <a:tc>
                  <a:txBody>
                    <a:bodyPr/>
                    <a:lstStyle/>
                    <a:p>
                      <a:pPr algn="ctr"/>
                      <a:endParaRPr lang="en-GB" dirty="0">
                        <a:solidFill>
                          <a:schemeClr val="bg1"/>
                        </a:solidFill>
                      </a:endParaRPr>
                    </a:p>
                  </a:txBody>
                  <a:tcPr/>
                </a:tc>
                <a:extLst>
                  <a:ext uri="{0D108BD9-81ED-4DB2-BD59-A6C34878D82A}">
                    <a16:rowId xmlns:a16="http://schemas.microsoft.com/office/drawing/2014/main" val="814244591"/>
                  </a:ext>
                </a:extLst>
              </a:tr>
            </a:tbl>
          </a:graphicData>
        </a:graphic>
      </p:graphicFrame>
      <p:sp>
        <p:nvSpPr>
          <p:cNvPr id="8" name="TextBox 7">
            <a:extLst>
              <a:ext uri="{FF2B5EF4-FFF2-40B4-BE49-F238E27FC236}">
                <a16:creationId xmlns:a16="http://schemas.microsoft.com/office/drawing/2014/main" id="{0DE36562-900E-BC5E-E64F-E1F9D1A7B8A8}"/>
              </a:ext>
            </a:extLst>
          </p:cNvPr>
          <p:cNvSpPr txBox="1"/>
          <p:nvPr/>
        </p:nvSpPr>
        <p:spPr>
          <a:xfrm>
            <a:off x="4706883" y="3689361"/>
            <a:ext cx="2197185" cy="738664"/>
          </a:xfrm>
          <a:prstGeom prst="rect">
            <a:avLst/>
          </a:prstGeom>
          <a:effectLst/>
        </p:spPr>
        <p:txBody>
          <a:bodyPr vert="horz" wrap="square" lIns="91440" tIns="45720" rIns="91440" bIns="45720" rtlCol="0" anchor="b">
            <a:spAutoFit/>
          </a:bodyPr>
          <a:lstStyle/>
          <a:p>
            <a:pPr algn="ctr"/>
            <a:r>
              <a:rPr lang="en-US" sz="1400" b="1">
                <a:solidFill>
                  <a:schemeClr val="bg1"/>
                </a:solidFill>
                <a:latin typeface="Arial" panose="020B0604020202020204" pitchFamily="34" charset="0"/>
                <a:cs typeface="Arial" panose="020B0604020202020204" pitchFamily="34" charset="0"/>
              </a:rPr>
              <a:t>Breakdown of Learner</a:t>
            </a:r>
          </a:p>
          <a:p>
            <a:pPr algn="ctr"/>
            <a:r>
              <a:rPr lang="en-US" sz="1400" b="1">
                <a:solidFill>
                  <a:schemeClr val="bg1"/>
                </a:solidFill>
                <a:latin typeface="Arial" panose="020B0604020202020204" pitchFamily="34" charset="0"/>
                <a:cs typeface="Arial" panose="020B0604020202020204" pitchFamily="34" charset="0"/>
              </a:rPr>
              <a:t>by Setting (no.)</a:t>
            </a:r>
          </a:p>
          <a:p>
            <a:pPr algn="ctr">
              <a:lnSpc>
                <a:spcPct val="100000"/>
              </a:lnSpc>
            </a:pPr>
            <a:endParaRPr lang="en-GB" sz="1400">
              <a:solidFill>
                <a:schemeClr val="bg1"/>
              </a:solidFill>
              <a:latin typeface="+mn-lt"/>
            </a:endParaRPr>
          </a:p>
        </p:txBody>
      </p:sp>
      <p:graphicFrame>
        <p:nvGraphicFramePr>
          <p:cNvPr id="9" name="Chart 8">
            <a:extLst>
              <a:ext uri="{FF2B5EF4-FFF2-40B4-BE49-F238E27FC236}">
                <a16:creationId xmlns:a16="http://schemas.microsoft.com/office/drawing/2014/main" id="{7B62A470-E149-6C9F-94A2-E6FBEC5C85DE}"/>
              </a:ext>
            </a:extLst>
          </p:cNvPr>
          <p:cNvGraphicFramePr/>
          <p:nvPr>
            <p:extLst>
              <p:ext uri="{D42A27DB-BD31-4B8C-83A1-F6EECF244321}">
                <p14:modId xmlns:p14="http://schemas.microsoft.com/office/powerpoint/2010/main" val="1503611665"/>
              </p:ext>
            </p:extLst>
          </p:nvPr>
        </p:nvGraphicFramePr>
        <p:xfrm>
          <a:off x="4119271" y="3960330"/>
          <a:ext cx="3492093" cy="25654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EDE450EA-66F2-CAC6-01C8-EF672916460C}"/>
              </a:ext>
            </a:extLst>
          </p:cNvPr>
          <p:cNvGraphicFramePr>
            <a:graphicFrameLocks noGrp="1"/>
          </p:cNvGraphicFramePr>
          <p:nvPr>
            <p:extLst>
              <p:ext uri="{D42A27DB-BD31-4B8C-83A1-F6EECF244321}">
                <p14:modId xmlns:p14="http://schemas.microsoft.com/office/powerpoint/2010/main" val="1193797897"/>
              </p:ext>
            </p:extLst>
          </p:nvPr>
        </p:nvGraphicFramePr>
        <p:xfrm>
          <a:off x="4210758" y="1675147"/>
          <a:ext cx="3184347" cy="1769447"/>
        </p:xfrm>
        <a:graphic>
          <a:graphicData uri="http://schemas.openxmlformats.org/drawingml/2006/table">
            <a:tbl>
              <a:tblPr firstRow="1" bandRow="1">
                <a:tableStyleId>{21E4AEA4-8DFA-4A89-87EB-49C32662AFE0}</a:tableStyleId>
              </a:tblPr>
              <a:tblGrid>
                <a:gridCol w="1735938">
                  <a:extLst>
                    <a:ext uri="{9D8B030D-6E8A-4147-A177-3AD203B41FA5}">
                      <a16:colId xmlns:a16="http://schemas.microsoft.com/office/drawing/2014/main" val="3521827210"/>
                    </a:ext>
                  </a:extLst>
                </a:gridCol>
                <a:gridCol w="1448409">
                  <a:extLst>
                    <a:ext uri="{9D8B030D-6E8A-4147-A177-3AD203B41FA5}">
                      <a16:colId xmlns:a16="http://schemas.microsoft.com/office/drawing/2014/main" val="4028016053"/>
                    </a:ext>
                  </a:extLst>
                </a:gridCol>
              </a:tblGrid>
              <a:tr h="519471">
                <a:tc>
                  <a:txBody>
                    <a:bodyPr/>
                    <a:lstStyle/>
                    <a:p>
                      <a:pPr algn="ctr"/>
                      <a:r>
                        <a:rPr lang="en-GB" sz="1400" b="1" dirty="0"/>
                        <a:t>Activity</a:t>
                      </a:r>
                    </a:p>
                  </a:txBody>
                  <a:tcPr anchor="ctr"/>
                </a:tc>
                <a:tc>
                  <a:txBody>
                    <a:bodyPr/>
                    <a:lstStyle/>
                    <a:p>
                      <a:pPr algn="ctr"/>
                      <a:r>
                        <a:rPr lang="en-GB" sz="1400" b="1"/>
                        <a:t>Learners per Activity</a:t>
                      </a:r>
                    </a:p>
                  </a:txBody>
                  <a:tcPr anchor="ctr"/>
                </a:tc>
                <a:extLst>
                  <a:ext uri="{0D108BD9-81ED-4DB2-BD59-A6C34878D82A}">
                    <a16:rowId xmlns:a16="http://schemas.microsoft.com/office/drawing/2014/main" val="1502462269"/>
                  </a:ext>
                </a:extLst>
              </a:tr>
              <a:tr h="440394">
                <a:tc>
                  <a:txBody>
                    <a:bodyPr/>
                    <a:lstStyle/>
                    <a:p>
                      <a:pPr algn="ctr"/>
                      <a:r>
                        <a:rPr lang="en-GB" sz="1200"/>
                        <a:t>e.g. Live Symposium</a:t>
                      </a:r>
                    </a:p>
                  </a:txBody>
                  <a:tcPr/>
                </a:tc>
                <a:tc>
                  <a:txBody>
                    <a:bodyPr/>
                    <a:lstStyle/>
                    <a:p>
                      <a:pPr algn="ctr"/>
                      <a:endParaRPr lang="en-GB"/>
                    </a:p>
                  </a:txBody>
                  <a:tcPr/>
                </a:tc>
                <a:extLst>
                  <a:ext uri="{0D108BD9-81ED-4DB2-BD59-A6C34878D82A}">
                    <a16:rowId xmlns:a16="http://schemas.microsoft.com/office/drawing/2014/main" val="523683198"/>
                  </a:ext>
                </a:extLst>
              </a:tr>
              <a:tr h="440394">
                <a:tc>
                  <a:txBody>
                    <a:bodyPr/>
                    <a:lstStyle/>
                    <a:p>
                      <a:pPr algn="ctr"/>
                      <a:r>
                        <a:rPr lang="en-GB" sz="1200"/>
                        <a:t>e.g. Online recording</a:t>
                      </a:r>
                    </a:p>
                  </a:txBody>
                  <a:tcPr/>
                </a:tc>
                <a:tc>
                  <a:txBody>
                    <a:bodyPr/>
                    <a:lstStyle/>
                    <a:p>
                      <a:pPr algn="ctr"/>
                      <a:endParaRPr lang="en-GB"/>
                    </a:p>
                  </a:txBody>
                  <a:tcPr/>
                </a:tc>
                <a:extLst>
                  <a:ext uri="{0D108BD9-81ED-4DB2-BD59-A6C34878D82A}">
                    <a16:rowId xmlns:a16="http://schemas.microsoft.com/office/drawing/2014/main" val="1569899847"/>
                  </a:ext>
                </a:extLst>
              </a:tr>
              <a:tr h="369188">
                <a:tc>
                  <a:txBody>
                    <a:bodyPr/>
                    <a:lstStyle/>
                    <a:p>
                      <a:pPr algn="ctr"/>
                      <a:r>
                        <a:rPr lang="en-GB" sz="1200"/>
                        <a:t>e.g. Podcasts</a:t>
                      </a:r>
                    </a:p>
                  </a:txBody>
                  <a:tcPr/>
                </a:tc>
                <a:tc>
                  <a:txBody>
                    <a:bodyPr/>
                    <a:lstStyle/>
                    <a:p>
                      <a:pPr algn="ctr"/>
                      <a:endParaRPr lang="en-GB" dirty="0"/>
                    </a:p>
                  </a:txBody>
                  <a:tcPr/>
                </a:tc>
                <a:extLst>
                  <a:ext uri="{0D108BD9-81ED-4DB2-BD59-A6C34878D82A}">
                    <a16:rowId xmlns:a16="http://schemas.microsoft.com/office/drawing/2014/main" val="4064520473"/>
                  </a:ext>
                </a:extLst>
              </a:tr>
            </a:tbl>
          </a:graphicData>
        </a:graphic>
      </p:graphicFrame>
      <p:sp>
        <p:nvSpPr>
          <p:cNvPr id="11" name="TextBox 10">
            <a:extLst>
              <a:ext uri="{FF2B5EF4-FFF2-40B4-BE49-F238E27FC236}">
                <a16:creationId xmlns:a16="http://schemas.microsoft.com/office/drawing/2014/main" id="{1A570135-EAA2-8A2A-82E8-B426E6A87596}"/>
              </a:ext>
            </a:extLst>
          </p:cNvPr>
          <p:cNvSpPr txBox="1"/>
          <p:nvPr/>
        </p:nvSpPr>
        <p:spPr>
          <a:xfrm>
            <a:off x="7802680" y="1800317"/>
            <a:ext cx="3994509" cy="307777"/>
          </a:xfrm>
          <a:prstGeom prst="rect">
            <a:avLst/>
          </a:prstGeom>
          <a:effectLst/>
        </p:spPr>
        <p:txBody>
          <a:bodyPr vert="horz" wrap="square" lIns="91440" tIns="45720" rIns="91440" bIns="45720" rtlCol="0" anchor="b">
            <a:spAutoFit/>
          </a:bodyPr>
          <a:lstStyle/>
          <a:p>
            <a:r>
              <a:rPr lang="en-US" sz="1400" b="1">
                <a:solidFill>
                  <a:schemeClr val="bg1"/>
                </a:solidFill>
                <a:latin typeface="Arial" panose="020B0604020202020204" pitchFamily="34" charset="0"/>
                <a:cs typeface="Arial" panose="020B0604020202020204" pitchFamily="34" charset="0"/>
              </a:rPr>
              <a:t>Geographical Spread (if applicable)</a:t>
            </a:r>
            <a:endParaRPr lang="en-GB" sz="1400">
              <a:solidFill>
                <a:schemeClr val="bg1"/>
              </a:solidFill>
              <a:latin typeface="+mn-lt"/>
            </a:endParaRPr>
          </a:p>
        </p:txBody>
      </p:sp>
      <p:graphicFrame>
        <p:nvGraphicFramePr>
          <p:cNvPr id="12" name="Table 11">
            <a:extLst>
              <a:ext uri="{FF2B5EF4-FFF2-40B4-BE49-F238E27FC236}">
                <a16:creationId xmlns:a16="http://schemas.microsoft.com/office/drawing/2014/main" id="{79B0E8F0-BDCF-1FDC-13A4-D488A97E63DC}"/>
              </a:ext>
            </a:extLst>
          </p:cNvPr>
          <p:cNvGraphicFramePr>
            <a:graphicFrameLocks noGrp="1"/>
          </p:cNvGraphicFramePr>
          <p:nvPr>
            <p:extLst>
              <p:ext uri="{D42A27DB-BD31-4B8C-83A1-F6EECF244321}">
                <p14:modId xmlns:p14="http://schemas.microsoft.com/office/powerpoint/2010/main" val="1983522740"/>
              </p:ext>
            </p:extLst>
          </p:nvPr>
        </p:nvGraphicFramePr>
        <p:xfrm>
          <a:off x="7743416" y="4716160"/>
          <a:ext cx="4139892" cy="1511630"/>
        </p:xfrm>
        <a:graphic>
          <a:graphicData uri="http://schemas.openxmlformats.org/drawingml/2006/table">
            <a:tbl>
              <a:tblPr firstRow="1" bandRow="1">
                <a:tableStyleId>{F5AB1C69-6EDB-4FF4-983F-18BD219EF322}</a:tableStyleId>
              </a:tblPr>
              <a:tblGrid>
                <a:gridCol w="4139892">
                  <a:extLst>
                    <a:ext uri="{9D8B030D-6E8A-4147-A177-3AD203B41FA5}">
                      <a16:colId xmlns:a16="http://schemas.microsoft.com/office/drawing/2014/main" val="3521827210"/>
                    </a:ext>
                  </a:extLst>
                </a:gridCol>
              </a:tblGrid>
              <a:tr h="445917">
                <a:tc>
                  <a:txBody>
                    <a:bodyPr/>
                    <a:lstStyle/>
                    <a:p>
                      <a:pPr algn="ctr"/>
                      <a:r>
                        <a:rPr lang="en-GB" sz="1400" b="1" dirty="0"/>
                        <a:t>Top 3 regions with the highest attendance</a:t>
                      </a:r>
                    </a:p>
                  </a:txBody>
                  <a:tcPr/>
                </a:tc>
                <a:extLst>
                  <a:ext uri="{0D108BD9-81ED-4DB2-BD59-A6C34878D82A}">
                    <a16:rowId xmlns:a16="http://schemas.microsoft.com/office/drawing/2014/main" val="1502462269"/>
                  </a:ext>
                </a:extLst>
              </a:tr>
              <a:tr h="375474">
                <a:tc>
                  <a:txBody>
                    <a:bodyPr/>
                    <a:lstStyle/>
                    <a:p>
                      <a:pPr algn="ctr"/>
                      <a:r>
                        <a:rPr lang="en-GB" sz="1400"/>
                        <a:t>e.g. Massachusetts</a:t>
                      </a:r>
                    </a:p>
                  </a:txBody>
                  <a:tcPr/>
                </a:tc>
                <a:extLst>
                  <a:ext uri="{0D108BD9-81ED-4DB2-BD59-A6C34878D82A}">
                    <a16:rowId xmlns:a16="http://schemas.microsoft.com/office/drawing/2014/main" val="523683198"/>
                  </a:ext>
                </a:extLst>
              </a:tr>
              <a:tr h="375474">
                <a:tc>
                  <a:txBody>
                    <a:bodyPr/>
                    <a:lstStyle/>
                    <a:p>
                      <a:pPr algn="ctr"/>
                      <a:r>
                        <a:rPr lang="en-GB" sz="1400"/>
                        <a:t>e.g. New Jersey</a:t>
                      </a:r>
                    </a:p>
                  </a:txBody>
                  <a:tcPr/>
                </a:tc>
                <a:extLst>
                  <a:ext uri="{0D108BD9-81ED-4DB2-BD59-A6C34878D82A}">
                    <a16:rowId xmlns:a16="http://schemas.microsoft.com/office/drawing/2014/main" val="1569899847"/>
                  </a:ext>
                </a:extLst>
              </a:tr>
              <a:tr h="314765">
                <a:tc>
                  <a:txBody>
                    <a:bodyPr/>
                    <a:lstStyle/>
                    <a:p>
                      <a:pPr algn="ctr"/>
                      <a:r>
                        <a:rPr lang="en-GB" sz="1400" dirty="0"/>
                        <a:t>e.g. San </a:t>
                      </a:r>
                      <a:r>
                        <a:rPr lang="en-GB" sz="1400" dirty="0" err="1"/>
                        <a:t>Fransisco</a:t>
                      </a:r>
                      <a:endParaRPr lang="en-GB" sz="1400" dirty="0"/>
                    </a:p>
                  </a:txBody>
                  <a:tcPr/>
                </a:tc>
                <a:extLst>
                  <a:ext uri="{0D108BD9-81ED-4DB2-BD59-A6C34878D82A}">
                    <a16:rowId xmlns:a16="http://schemas.microsoft.com/office/drawing/2014/main" val="4064520473"/>
                  </a:ext>
                </a:extLst>
              </a:tr>
            </a:tbl>
          </a:graphicData>
        </a:graphic>
      </p:graphicFrame>
      <p:pic>
        <p:nvPicPr>
          <p:cNvPr id="13" name="Picture 12">
            <a:extLst>
              <a:ext uri="{FF2B5EF4-FFF2-40B4-BE49-F238E27FC236}">
                <a16:creationId xmlns:a16="http://schemas.microsoft.com/office/drawing/2014/main" id="{9015E8AF-2DDD-22CA-89E1-557ABDF9E740}"/>
              </a:ext>
            </a:extLst>
          </p:cNvPr>
          <p:cNvPicPr>
            <a:picLocks noChangeAspect="1"/>
          </p:cNvPicPr>
          <p:nvPr/>
        </p:nvPicPr>
        <p:blipFill rotWithShape="1">
          <a:blip r:embed="rId3"/>
          <a:srcRect l="930" r="1085"/>
          <a:stretch/>
        </p:blipFill>
        <p:spPr>
          <a:xfrm>
            <a:off x="7714071" y="2188035"/>
            <a:ext cx="4177290" cy="2173695"/>
          </a:xfrm>
          <a:prstGeom prst="rect">
            <a:avLst/>
          </a:prstGeom>
          <a:ln>
            <a:solidFill>
              <a:srgbClr val="9A9B9A"/>
            </a:solidFill>
          </a:ln>
        </p:spPr>
      </p:pic>
    </p:spTree>
    <p:extLst>
      <p:ext uri="{BB962C8B-B14F-4D97-AF65-F5344CB8AC3E}">
        <p14:creationId xmlns:p14="http://schemas.microsoft.com/office/powerpoint/2010/main" val="3545872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C02A54-0C2B-71E4-5E2F-AAF4A93E7D73}"/>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05B29B93-3550-92D9-559D-1B6CDC4E67C7}"/>
              </a:ext>
            </a:extLst>
          </p:cNvPr>
          <p:cNvSpPr>
            <a:spLocks noGrp="1"/>
          </p:cNvSpPr>
          <p:nvPr>
            <p:ph type="title"/>
          </p:nvPr>
        </p:nvSpPr>
        <p:spPr/>
        <p:txBody>
          <a:bodyPr>
            <a:normAutofit fontScale="90000"/>
          </a:bodyPr>
          <a:lstStyle/>
          <a:p>
            <a:r>
              <a:rPr lang="en-US" dirty="0"/>
              <a:t>Outcomes Report - Grant ID: [xxx]</a:t>
            </a:r>
            <a:br>
              <a:rPr lang="en-US" dirty="0"/>
            </a:br>
            <a:r>
              <a:rPr lang="en-US" dirty="0"/>
              <a:t>Learner Knowledge/Competence/Performance </a:t>
            </a:r>
          </a:p>
        </p:txBody>
      </p:sp>
      <p:grpSp>
        <p:nvGrpSpPr>
          <p:cNvPr id="4" name="Group 3">
            <a:extLst>
              <a:ext uri="{FF2B5EF4-FFF2-40B4-BE49-F238E27FC236}">
                <a16:creationId xmlns:a16="http://schemas.microsoft.com/office/drawing/2014/main" id="{E3A139AF-1EF9-9446-3FD0-21B9F2265B8D}"/>
              </a:ext>
            </a:extLst>
          </p:cNvPr>
          <p:cNvGrpSpPr/>
          <p:nvPr/>
        </p:nvGrpSpPr>
        <p:grpSpPr>
          <a:xfrm>
            <a:off x="164285" y="1964292"/>
            <a:ext cx="8971280" cy="4704707"/>
            <a:chOff x="2397761" y="2028177"/>
            <a:chExt cx="8971280" cy="4704707"/>
          </a:xfrm>
          <a:solidFill>
            <a:schemeClr val="accent2"/>
          </a:solidFill>
        </p:grpSpPr>
        <p:sp>
          <p:nvSpPr>
            <p:cNvPr id="5" name="Rectangle: Rounded Corners 4">
              <a:extLst>
                <a:ext uri="{FF2B5EF4-FFF2-40B4-BE49-F238E27FC236}">
                  <a16:creationId xmlns:a16="http://schemas.microsoft.com/office/drawing/2014/main" id="{204C947C-676D-1950-81DE-091B37926022}"/>
                </a:ext>
              </a:extLst>
            </p:cNvPr>
            <p:cNvSpPr/>
            <p:nvPr/>
          </p:nvSpPr>
          <p:spPr>
            <a:xfrm>
              <a:off x="2397761" y="2028177"/>
              <a:ext cx="8971280" cy="4704707"/>
            </a:xfrm>
            <a:prstGeom prst="roundRect">
              <a:avLst/>
            </a:prstGeom>
            <a:grp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graphicFrame>
          <p:nvGraphicFramePr>
            <p:cNvPr id="6" name="Chart 5">
              <a:extLst>
                <a:ext uri="{FF2B5EF4-FFF2-40B4-BE49-F238E27FC236}">
                  <a16:creationId xmlns:a16="http://schemas.microsoft.com/office/drawing/2014/main" id="{091E75C3-4235-2FC6-BFAA-8B5652BEB438}"/>
                </a:ext>
              </a:extLst>
            </p:cNvPr>
            <p:cNvGraphicFramePr/>
            <p:nvPr>
              <p:extLst>
                <p:ext uri="{D42A27DB-BD31-4B8C-83A1-F6EECF244321}">
                  <p14:modId xmlns:p14="http://schemas.microsoft.com/office/powerpoint/2010/main" val="3832891192"/>
                </p:ext>
              </p:extLst>
            </p:nvPr>
          </p:nvGraphicFramePr>
          <p:xfrm>
            <a:off x="2719915" y="2319717"/>
            <a:ext cx="8326972" cy="4121624"/>
          </p:xfrm>
          <a:graphic>
            <a:graphicData uri="http://schemas.openxmlformats.org/drawingml/2006/chart">
              <c:chart xmlns:c="http://schemas.openxmlformats.org/drawingml/2006/chart" xmlns:r="http://schemas.openxmlformats.org/officeDocument/2006/relationships" r:id="rId2"/>
            </a:graphicData>
          </a:graphic>
        </p:graphicFrame>
        <p:sp>
          <p:nvSpPr>
            <p:cNvPr id="7" name="Star: 5 Points 6">
              <a:extLst>
                <a:ext uri="{FF2B5EF4-FFF2-40B4-BE49-F238E27FC236}">
                  <a16:creationId xmlns:a16="http://schemas.microsoft.com/office/drawing/2014/main" id="{6BE13AC5-4813-4822-ADAD-10F80E96EF87}"/>
                </a:ext>
              </a:extLst>
            </p:cNvPr>
            <p:cNvSpPr/>
            <p:nvPr/>
          </p:nvSpPr>
          <p:spPr>
            <a:xfrm>
              <a:off x="9659622" y="3015870"/>
              <a:ext cx="553720" cy="516683"/>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Rounded Corners 7">
            <a:extLst>
              <a:ext uri="{FF2B5EF4-FFF2-40B4-BE49-F238E27FC236}">
                <a16:creationId xmlns:a16="http://schemas.microsoft.com/office/drawing/2014/main" id="{79241479-B4CD-77E0-C7A4-83675E02A5FC}"/>
              </a:ext>
            </a:extLst>
          </p:cNvPr>
          <p:cNvSpPr/>
          <p:nvPr/>
        </p:nvSpPr>
        <p:spPr>
          <a:xfrm>
            <a:off x="72391" y="1039296"/>
            <a:ext cx="11906363" cy="80034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u="sng"/>
              <a:t>Learning Objective 1:</a:t>
            </a:r>
            <a:endParaRPr lang="en-GB" sz="1400">
              <a:solidFill>
                <a:schemeClr val="bg1"/>
              </a:solidFill>
            </a:endParaRPr>
          </a:p>
        </p:txBody>
      </p:sp>
      <p:sp>
        <p:nvSpPr>
          <p:cNvPr id="10" name="TextBox 9">
            <a:extLst>
              <a:ext uri="{FF2B5EF4-FFF2-40B4-BE49-F238E27FC236}">
                <a16:creationId xmlns:a16="http://schemas.microsoft.com/office/drawing/2014/main" id="{62DE2E7D-E65D-5B60-B4F3-72D3E1027D50}"/>
              </a:ext>
            </a:extLst>
          </p:cNvPr>
          <p:cNvSpPr txBox="1"/>
          <p:nvPr/>
        </p:nvSpPr>
        <p:spPr>
          <a:xfrm>
            <a:off x="7937694" y="262723"/>
            <a:ext cx="4067767" cy="1200329"/>
          </a:xfrm>
          <a:prstGeom prst="rect">
            <a:avLst/>
          </a:prstGeom>
          <a:solidFill>
            <a:srgbClr val="FFFFFF"/>
          </a:solidFill>
          <a:ln>
            <a:solidFill>
              <a:srgbClr val="FF0000"/>
            </a:solidFill>
          </a:ln>
          <a:effectLst/>
        </p:spPr>
        <p:txBody>
          <a:bodyPr wrap="square">
            <a:spAutoFit/>
          </a:bodyPr>
          <a:lstStyle/>
          <a:p>
            <a:pPr marL="171450" indent="-171450">
              <a:buFont typeface="Arial" panose="020B0604020202020204" pitchFamily="34" charset="0"/>
              <a:buChar char="•"/>
            </a:pPr>
            <a:r>
              <a:rPr lang="en-US" sz="1200" b="0">
                <a:solidFill>
                  <a:srgbClr val="FF0000"/>
                </a:solidFill>
                <a:latin typeface="+mn-lt"/>
              </a:rPr>
              <a:t>Please indicate the Moore’s level achieved</a:t>
            </a:r>
          </a:p>
          <a:p>
            <a:pPr marL="171450" indent="-171450">
              <a:buFont typeface="Arial" panose="020B0604020202020204" pitchFamily="34" charset="0"/>
              <a:buChar char="•"/>
            </a:pPr>
            <a:r>
              <a:rPr lang="en-US" sz="1200">
                <a:solidFill>
                  <a:srgbClr val="FF0000"/>
                </a:solidFill>
              </a:rPr>
              <a:t>Please indicate the correct answer with a star</a:t>
            </a:r>
          </a:p>
          <a:p>
            <a:pPr marL="171450" indent="-171450">
              <a:buFont typeface="Arial" panose="020B0604020202020204" pitchFamily="34" charset="0"/>
              <a:buChar char="•"/>
            </a:pPr>
            <a:r>
              <a:rPr lang="en-US" sz="1200">
                <a:solidFill>
                  <a:srgbClr val="FF0000"/>
                </a:solidFill>
              </a:rPr>
              <a:t>Please insert the full text of each answer, replacing [Answer 1], [Answer 2] etc.</a:t>
            </a:r>
          </a:p>
          <a:p>
            <a:pPr marL="171450" indent="-171450">
              <a:buFont typeface="Arial" panose="020B0604020202020204" pitchFamily="34" charset="0"/>
              <a:buChar char="•"/>
            </a:pPr>
            <a:r>
              <a:rPr lang="en-US" sz="1200">
                <a:solidFill>
                  <a:srgbClr val="FF0000"/>
                </a:solidFill>
              </a:rPr>
              <a:t>Please insert the Question as the Graph Title</a:t>
            </a:r>
          </a:p>
          <a:p>
            <a:pPr marL="171450" indent="-171450">
              <a:buFont typeface="Arial" panose="020B0604020202020204" pitchFamily="34" charset="0"/>
              <a:buChar char="•"/>
            </a:pPr>
            <a:r>
              <a:rPr lang="en-GB" sz="1200">
                <a:solidFill>
                  <a:srgbClr val="FF0000"/>
                </a:solidFill>
              </a:rPr>
              <a:t>Please replicate per objective</a:t>
            </a:r>
          </a:p>
        </p:txBody>
      </p:sp>
      <p:sp>
        <p:nvSpPr>
          <p:cNvPr id="11" name="Rectangle: Rounded Corners 10">
            <a:extLst>
              <a:ext uri="{FF2B5EF4-FFF2-40B4-BE49-F238E27FC236}">
                <a16:creationId xmlns:a16="http://schemas.microsoft.com/office/drawing/2014/main" id="{98C60853-B479-A455-0C5E-883C2A396F9B}"/>
              </a:ext>
            </a:extLst>
          </p:cNvPr>
          <p:cNvSpPr/>
          <p:nvPr/>
        </p:nvSpPr>
        <p:spPr>
          <a:xfrm>
            <a:off x="9276080" y="1964291"/>
            <a:ext cx="2702674" cy="4704707"/>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bg1"/>
              </a:solidFill>
            </a:endParaRPr>
          </a:p>
        </p:txBody>
      </p:sp>
      <p:sp>
        <p:nvSpPr>
          <p:cNvPr id="12" name="Rectangle: Rounded Corners 11">
            <a:extLst>
              <a:ext uri="{FF2B5EF4-FFF2-40B4-BE49-F238E27FC236}">
                <a16:creationId xmlns:a16="http://schemas.microsoft.com/office/drawing/2014/main" id="{34A2B24F-D61A-3F90-0214-BA2819EF4BD8}"/>
              </a:ext>
            </a:extLst>
          </p:cNvPr>
          <p:cNvSpPr/>
          <p:nvPr/>
        </p:nvSpPr>
        <p:spPr>
          <a:xfrm>
            <a:off x="9422356" y="2359824"/>
            <a:ext cx="2444845" cy="417305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400" b="1">
                <a:solidFill>
                  <a:srgbClr val="595A59"/>
                </a:solidFill>
                <a:cs typeface="Arial" panose="020B0604020202020204"/>
              </a:rPr>
              <a:t>e.g. In your rationale provide information on data points, evidence to the answer</a:t>
            </a:r>
          </a:p>
        </p:txBody>
      </p:sp>
      <p:sp>
        <p:nvSpPr>
          <p:cNvPr id="13" name="TextBox 12">
            <a:extLst>
              <a:ext uri="{FF2B5EF4-FFF2-40B4-BE49-F238E27FC236}">
                <a16:creationId xmlns:a16="http://schemas.microsoft.com/office/drawing/2014/main" id="{AA5B432D-BA89-6712-402E-B5FAE3ACBF6E}"/>
              </a:ext>
            </a:extLst>
          </p:cNvPr>
          <p:cNvSpPr txBox="1"/>
          <p:nvPr/>
        </p:nvSpPr>
        <p:spPr>
          <a:xfrm>
            <a:off x="9535329" y="2020352"/>
            <a:ext cx="1752431" cy="307777"/>
          </a:xfrm>
          <a:prstGeom prst="rect">
            <a:avLst/>
          </a:prstGeom>
          <a:noFill/>
          <a:effectLst/>
        </p:spPr>
        <p:txBody>
          <a:bodyPr wrap="square">
            <a:spAutoFit/>
          </a:bodyPr>
          <a:lstStyle/>
          <a:p>
            <a:r>
              <a:rPr lang="en-US" sz="1400" b="1">
                <a:solidFill>
                  <a:schemeClr val="bg1"/>
                </a:solidFill>
              </a:rPr>
              <a:t>Clinical Rationale:</a:t>
            </a:r>
            <a:endParaRPr lang="en-GB" sz="1400">
              <a:solidFill>
                <a:schemeClr val="bg1"/>
              </a:solidFill>
            </a:endParaRPr>
          </a:p>
        </p:txBody>
      </p:sp>
    </p:spTree>
    <p:extLst>
      <p:ext uri="{BB962C8B-B14F-4D97-AF65-F5344CB8AC3E}">
        <p14:creationId xmlns:p14="http://schemas.microsoft.com/office/powerpoint/2010/main" val="2264616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B4C92-3D4F-A5FD-DEBE-9FA31695590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3CEE33F-1088-4B36-3A0F-EC77398F3863}"/>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617E9037-B963-86B3-DA13-A680290BF63E}"/>
              </a:ext>
            </a:extLst>
          </p:cNvPr>
          <p:cNvSpPr>
            <a:spLocks noGrp="1"/>
          </p:cNvSpPr>
          <p:nvPr>
            <p:ph type="title"/>
          </p:nvPr>
        </p:nvSpPr>
        <p:spPr/>
        <p:txBody>
          <a:bodyPr>
            <a:normAutofit fontScale="90000"/>
          </a:bodyPr>
          <a:lstStyle/>
          <a:p>
            <a:r>
              <a:rPr lang="en-US" dirty="0"/>
              <a:t>Outcomes Report - Grant ID: [xxx]</a:t>
            </a:r>
            <a:br>
              <a:rPr lang="en-US" dirty="0"/>
            </a:br>
            <a:r>
              <a:rPr lang="en-US" dirty="0"/>
              <a:t>Learner Knowledge/Competence/Performance </a:t>
            </a:r>
          </a:p>
        </p:txBody>
      </p:sp>
      <p:grpSp>
        <p:nvGrpSpPr>
          <p:cNvPr id="4" name="Group 3">
            <a:extLst>
              <a:ext uri="{FF2B5EF4-FFF2-40B4-BE49-F238E27FC236}">
                <a16:creationId xmlns:a16="http://schemas.microsoft.com/office/drawing/2014/main" id="{36E3EA04-7EFF-682E-4335-51392DE6E540}"/>
              </a:ext>
            </a:extLst>
          </p:cNvPr>
          <p:cNvGrpSpPr/>
          <p:nvPr/>
        </p:nvGrpSpPr>
        <p:grpSpPr>
          <a:xfrm>
            <a:off x="164285" y="1964292"/>
            <a:ext cx="8971280" cy="4704707"/>
            <a:chOff x="2397761" y="2028177"/>
            <a:chExt cx="8971280" cy="4704707"/>
          </a:xfrm>
          <a:solidFill>
            <a:schemeClr val="accent2"/>
          </a:solidFill>
        </p:grpSpPr>
        <p:sp>
          <p:nvSpPr>
            <p:cNvPr id="5" name="Rectangle: Rounded Corners 4">
              <a:extLst>
                <a:ext uri="{FF2B5EF4-FFF2-40B4-BE49-F238E27FC236}">
                  <a16:creationId xmlns:a16="http://schemas.microsoft.com/office/drawing/2014/main" id="{A8AD4F34-2532-CFCF-676A-2C062E5BD6AA}"/>
                </a:ext>
              </a:extLst>
            </p:cNvPr>
            <p:cNvSpPr/>
            <p:nvPr/>
          </p:nvSpPr>
          <p:spPr>
            <a:xfrm>
              <a:off x="2397761" y="2028177"/>
              <a:ext cx="8971280" cy="4704707"/>
            </a:xfrm>
            <a:prstGeom prst="roundRect">
              <a:avLst/>
            </a:prstGeom>
            <a:grp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graphicFrame>
          <p:nvGraphicFramePr>
            <p:cNvPr id="6" name="Chart 5">
              <a:extLst>
                <a:ext uri="{FF2B5EF4-FFF2-40B4-BE49-F238E27FC236}">
                  <a16:creationId xmlns:a16="http://schemas.microsoft.com/office/drawing/2014/main" id="{2CF13699-5546-C13A-50FC-91D584C5B0B6}"/>
                </a:ext>
              </a:extLst>
            </p:cNvPr>
            <p:cNvGraphicFramePr/>
            <p:nvPr/>
          </p:nvGraphicFramePr>
          <p:xfrm>
            <a:off x="2719915" y="2319717"/>
            <a:ext cx="8326972" cy="4121624"/>
          </p:xfrm>
          <a:graphic>
            <a:graphicData uri="http://schemas.openxmlformats.org/drawingml/2006/chart">
              <c:chart xmlns:c="http://schemas.openxmlformats.org/drawingml/2006/chart" xmlns:r="http://schemas.openxmlformats.org/officeDocument/2006/relationships" r:id="rId2"/>
            </a:graphicData>
          </a:graphic>
        </p:graphicFrame>
        <p:sp>
          <p:nvSpPr>
            <p:cNvPr id="7" name="Star: 5 Points 6">
              <a:extLst>
                <a:ext uri="{FF2B5EF4-FFF2-40B4-BE49-F238E27FC236}">
                  <a16:creationId xmlns:a16="http://schemas.microsoft.com/office/drawing/2014/main" id="{413306E7-B486-2E4A-A8D1-8D61B6DE066C}"/>
                </a:ext>
              </a:extLst>
            </p:cNvPr>
            <p:cNvSpPr/>
            <p:nvPr/>
          </p:nvSpPr>
          <p:spPr>
            <a:xfrm>
              <a:off x="9659622" y="3015870"/>
              <a:ext cx="553720" cy="516683"/>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Rounded Corners 7">
            <a:extLst>
              <a:ext uri="{FF2B5EF4-FFF2-40B4-BE49-F238E27FC236}">
                <a16:creationId xmlns:a16="http://schemas.microsoft.com/office/drawing/2014/main" id="{E58090C2-92EA-3BA3-4D36-71C725E9874A}"/>
              </a:ext>
            </a:extLst>
          </p:cNvPr>
          <p:cNvSpPr/>
          <p:nvPr/>
        </p:nvSpPr>
        <p:spPr>
          <a:xfrm>
            <a:off x="72391" y="1039296"/>
            <a:ext cx="11906363" cy="80034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u="sng" dirty="0"/>
              <a:t>Learning Objective 2:</a:t>
            </a:r>
            <a:endParaRPr lang="en-GB" sz="1400" dirty="0">
              <a:solidFill>
                <a:schemeClr val="bg1"/>
              </a:solidFill>
            </a:endParaRPr>
          </a:p>
        </p:txBody>
      </p:sp>
      <p:sp>
        <p:nvSpPr>
          <p:cNvPr id="10" name="TextBox 9">
            <a:extLst>
              <a:ext uri="{FF2B5EF4-FFF2-40B4-BE49-F238E27FC236}">
                <a16:creationId xmlns:a16="http://schemas.microsoft.com/office/drawing/2014/main" id="{6917ED49-7472-D8A7-52B7-BDDE7ED2D639}"/>
              </a:ext>
            </a:extLst>
          </p:cNvPr>
          <p:cNvSpPr txBox="1"/>
          <p:nvPr/>
        </p:nvSpPr>
        <p:spPr>
          <a:xfrm>
            <a:off x="7937694" y="262723"/>
            <a:ext cx="4067767" cy="1200329"/>
          </a:xfrm>
          <a:prstGeom prst="rect">
            <a:avLst/>
          </a:prstGeom>
          <a:solidFill>
            <a:srgbClr val="FFFFFF"/>
          </a:solidFill>
          <a:ln>
            <a:solidFill>
              <a:srgbClr val="FF0000"/>
            </a:solidFill>
          </a:ln>
          <a:effectLst/>
        </p:spPr>
        <p:txBody>
          <a:bodyPr wrap="square">
            <a:spAutoFit/>
          </a:bodyPr>
          <a:lstStyle/>
          <a:p>
            <a:pPr marL="171450" indent="-171450">
              <a:buFont typeface="Arial" panose="020B0604020202020204" pitchFamily="34" charset="0"/>
              <a:buChar char="•"/>
            </a:pPr>
            <a:r>
              <a:rPr lang="en-US" sz="1200" b="0">
                <a:solidFill>
                  <a:srgbClr val="FF0000"/>
                </a:solidFill>
                <a:latin typeface="+mn-lt"/>
              </a:rPr>
              <a:t>Please indicate the Moore’s level achieved</a:t>
            </a:r>
          </a:p>
          <a:p>
            <a:pPr marL="171450" indent="-171450">
              <a:buFont typeface="Arial" panose="020B0604020202020204" pitchFamily="34" charset="0"/>
              <a:buChar char="•"/>
            </a:pPr>
            <a:r>
              <a:rPr lang="en-US" sz="1200">
                <a:solidFill>
                  <a:srgbClr val="FF0000"/>
                </a:solidFill>
              </a:rPr>
              <a:t>Please indicate the correct answer with a star</a:t>
            </a:r>
          </a:p>
          <a:p>
            <a:pPr marL="171450" indent="-171450">
              <a:buFont typeface="Arial" panose="020B0604020202020204" pitchFamily="34" charset="0"/>
              <a:buChar char="•"/>
            </a:pPr>
            <a:r>
              <a:rPr lang="en-US" sz="1200">
                <a:solidFill>
                  <a:srgbClr val="FF0000"/>
                </a:solidFill>
              </a:rPr>
              <a:t>Please insert the full text of each answer, replacing [Answer 1], [Answer 2] etc.</a:t>
            </a:r>
          </a:p>
          <a:p>
            <a:pPr marL="171450" indent="-171450">
              <a:buFont typeface="Arial" panose="020B0604020202020204" pitchFamily="34" charset="0"/>
              <a:buChar char="•"/>
            </a:pPr>
            <a:r>
              <a:rPr lang="en-US" sz="1200">
                <a:solidFill>
                  <a:srgbClr val="FF0000"/>
                </a:solidFill>
              </a:rPr>
              <a:t>Please insert the Question as the Graph Title</a:t>
            </a:r>
          </a:p>
          <a:p>
            <a:pPr marL="171450" indent="-171450">
              <a:buFont typeface="Arial" panose="020B0604020202020204" pitchFamily="34" charset="0"/>
              <a:buChar char="•"/>
            </a:pPr>
            <a:r>
              <a:rPr lang="en-GB" sz="1200">
                <a:solidFill>
                  <a:srgbClr val="FF0000"/>
                </a:solidFill>
              </a:rPr>
              <a:t>Please replicate per objective</a:t>
            </a:r>
          </a:p>
        </p:txBody>
      </p:sp>
      <p:sp>
        <p:nvSpPr>
          <p:cNvPr id="11" name="Rectangle: Rounded Corners 10">
            <a:extLst>
              <a:ext uri="{FF2B5EF4-FFF2-40B4-BE49-F238E27FC236}">
                <a16:creationId xmlns:a16="http://schemas.microsoft.com/office/drawing/2014/main" id="{FEF26D74-4A72-B6F8-05C4-4489302B8B5F}"/>
              </a:ext>
            </a:extLst>
          </p:cNvPr>
          <p:cNvSpPr/>
          <p:nvPr/>
        </p:nvSpPr>
        <p:spPr>
          <a:xfrm>
            <a:off x="9276080" y="1964291"/>
            <a:ext cx="2702674" cy="4704707"/>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bg1"/>
              </a:solidFill>
            </a:endParaRPr>
          </a:p>
        </p:txBody>
      </p:sp>
      <p:sp>
        <p:nvSpPr>
          <p:cNvPr id="12" name="Rectangle: Rounded Corners 11">
            <a:extLst>
              <a:ext uri="{FF2B5EF4-FFF2-40B4-BE49-F238E27FC236}">
                <a16:creationId xmlns:a16="http://schemas.microsoft.com/office/drawing/2014/main" id="{0405F0A8-EC4A-33D1-8D29-FC2605F23C1A}"/>
              </a:ext>
            </a:extLst>
          </p:cNvPr>
          <p:cNvSpPr/>
          <p:nvPr/>
        </p:nvSpPr>
        <p:spPr>
          <a:xfrm>
            <a:off x="9422356" y="2359824"/>
            <a:ext cx="2444845" cy="417305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400" b="1">
                <a:solidFill>
                  <a:srgbClr val="595A59"/>
                </a:solidFill>
                <a:cs typeface="Arial" panose="020B0604020202020204"/>
              </a:rPr>
              <a:t>e.g. In your rationale provide information on data points, evidence to the answer</a:t>
            </a:r>
          </a:p>
        </p:txBody>
      </p:sp>
      <p:sp>
        <p:nvSpPr>
          <p:cNvPr id="13" name="TextBox 12">
            <a:extLst>
              <a:ext uri="{FF2B5EF4-FFF2-40B4-BE49-F238E27FC236}">
                <a16:creationId xmlns:a16="http://schemas.microsoft.com/office/drawing/2014/main" id="{E8E19E28-7745-0B79-700D-AD02092A46A7}"/>
              </a:ext>
            </a:extLst>
          </p:cNvPr>
          <p:cNvSpPr txBox="1"/>
          <p:nvPr/>
        </p:nvSpPr>
        <p:spPr>
          <a:xfrm>
            <a:off x="9535329" y="2020352"/>
            <a:ext cx="1752431" cy="307777"/>
          </a:xfrm>
          <a:prstGeom prst="rect">
            <a:avLst/>
          </a:prstGeom>
          <a:noFill/>
          <a:effectLst/>
        </p:spPr>
        <p:txBody>
          <a:bodyPr wrap="square">
            <a:spAutoFit/>
          </a:bodyPr>
          <a:lstStyle/>
          <a:p>
            <a:r>
              <a:rPr lang="en-US" sz="1400" b="1">
                <a:solidFill>
                  <a:schemeClr val="bg1"/>
                </a:solidFill>
              </a:rPr>
              <a:t>Clinical Rationale:</a:t>
            </a:r>
            <a:endParaRPr lang="en-GB" sz="1400">
              <a:solidFill>
                <a:schemeClr val="bg1"/>
              </a:solidFill>
            </a:endParaRPr>
          </a:p>
        </p:txBody>
      </p:sp>
    </p:spTree>
    <p:extLst>
      <p:ext uri="{BB962C8B-B14F-4D97-AF65-F5344CB8AC3E}">
        <p14:creationId xmlns:p14="http://schemas.microsoft.com/office/powerpoint/2010/main" val="1155515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E93C1-8F5C-6CB3-959D-CD3A07558C1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91DDA27-E30A-205F-4A02-28C5716272E0}"/>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1C48F255-733E-FE99-46B5-2237E399709C}"/>
              </a:ext>
            </a:extLst>
          </p:cNvPr>
          <p:cNvSpPr>
            <a:spLocks noGrp="1"/>
          </p:cNvSpPr>
          <p:nvPr>
            <p:ph type="title"/>
          </p:nvPr>
        </p:nvSpPr>
        <p:spPr/>
        <p:txBody>
          <a:bodyPr>
            <a:normAutofit fontScale="90000"/>
          </a:bodyPr>
          <a:lstStyle/>
          <a:p>
            <a:r>
              <a:rPr lang="en-US" dirty="0"/>
              <a:t>Outcomes Report - Grant ID: [xxx]</a:t>
            </a:r>
            <a:br>
              <a:rPr lang="en-US" dirty="0"/>
            </a:br>
            <a:r>
              <a:rPr lang="en-US" dirty="0"/>
              <a:t>Learner Knowledge/Competence/Performance </a:t>
            </a:r>
          </a:p>
        </p:txBody>
      </p:sp>
      <p:grpSp>
        <p:nvGrpSpPr>
          <p:cNvPr id="4" name="Group 3">
            <a:extLst>
              <a:ext uri="{FF2B5EF4-FFF2-40B4-BE49-F238E27FC236}">
                <a16:creationId xmlns:a16="http://schemas.microsoft.com/office/drawing/2014/main" id="{F9F49AFC-E680-7C4B-BBF4-C27F09974134}"/>
              </a:ext>
            </a:extLst>
          </p:cNvPr>
          <p:cNvGrpSpPr/>
          <p:nvPr/>
        </p:nvGrpSpPr>
        <p:grpSpPr>
          <a:xfrm>
            <a:off x="164285" y="1964292"/>
            <a:ext cx="8971280" cy="4704707"/>
            <a:chOff x="2397761" y="2028177"/>
            <a:chExt cx="8971280" cy="4704707"/>
          </a:xfrm>
          <a:solidFill>
            <a:schemeClr val="accent2"/>
          </a:solidFill>
        </p:grpSpPr>
        <p:sp>
          <p:nvSpPr>
            <p:cNvPr id="5" name="Rectangle: Rounded Corners 4">
              <a:extLst>
                <a:ext uri="{FF2B5EF4-FFF2-40B4-BE49-F238E27FC236}">
                  <a16:creationId xmlns:a16="http://schemas.microsoft.com/office/drawing/2014/main" id="{0CEF6861-94B7-6529-188F-6E359206DE61}"/>
                </a:ext>
              </a:extLst>
            </p:cNvPr>
            <p:cNvSpPr/>
            <p:nvPr/>
          </p:nvSpPr>
          <p:spPr>
            <a:xfrm>
              <a:off x="2397761" y="2028177"/>
              <a:ext cx="8971280" cy="4704707"/>
            </a:xfrm>
            <a:prstGeom prst="roundRect">
              <a:avLst/>
            </a:prstGeom>
            <a:grp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graphicFrame>
          <p:nvGraphicFramePr>
            <p:cNvPr id="6" name="Chart 5">
              <a:extLst>
                <a:ext uri="{FF2B5EF4-FFF2-40B4-BE49-F238E27FC236}">
                  <a16:creationId xmlns:a16="http://schemas.microsoft.com/office/drawing/2014/main" id="{7673ACF2-83B0-99C1-A3AD-EAF7D9DC368E}"/>
                </a:ext>
              </a:extLst>
            </p:cNvPr>
            <p:cNvGraphicFramePr/>
            <p:nvPr/>
          </p:nvGraphicFramePr>
          <p:xfrm>
            <a:off x="2719915" y="2319717"/>
            <a:ext cx="8326972" cy="4121624"/>
          </p:xfrm>
          <a:graphic>
            <a:graphicData uri="http://schemas.openxmlformats.org/drawingml/2006/chart">
              <c:chart xmlns:c="http://schemas.openxmlformats.org/drawingml/2006/chart" xmlns:r="http://schemas.openxmlformats.org/officeDocument/2006/relationships" r:id="rId2"/>
            </a:graphicData>
          </a:graphic>
        </p:graphicFrame>
        <p:sp>
          <p:nvSpPr>
            <p:cNvPr id="7" name="Star: 5 Points 6">
              <a:extLst>
                <a:ext uri="{FF2B5EF4-FFF2-40B4-BE49-F238E27FC236}">
                  <a16:creationId xmlns:a16="http://schemas.microsoft.com/office/drawing/2014/main" id="{3DF2E28D-3AB3-A0A7-016D-F1789F865F82}"/>
                </a:ext>
              </a:extLst>
            </p:cNvPr>
            <p:cNvSpPr/>
            <p:nvPr/>
          </p:nvSpPr>
          <p:spPr>
            <a:xfrm>
              <a:off x="9659622" y="3015870"/>
              <a:ext cx="553720" cy="516683"/>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Rounded Corners 7">
            <a:extLst>
              <a:ext uri="{FF2B5EF4-FFF2-40B4-BE49-F238E27FC236}">
                <a16:creationId xmlns:a16="http://schemas.microsoft.com/office/drawing/2014/main" id="{5E9B77CB-8D1E-8C98-7DD2-FF307A13C2E2}"/>
              </a:ext>
            </a:extLst>
          </p:cNvPr>
          <p:cNvSpPr/>
          <p:nvPr/>
        </p:nvSpPr>
        <p:spPr>
          <a:xfrm>
            <a:off x="72391" y="1039296"/>
            <a:ext cx="11906363" cy="80034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u="sng" dirty="0"/>
              <a:t>Learning Objective 3:</a:t>
            </a:r>
            <a:endParaRPr lang="en-GB" sz="1400" dirty="0">
              <a:solidFill>
                <a:schemeClr val="bg1"/>
              </a:solidFill>
            </a:endParaRPr>
          </a:p>
        </p:txBody>
      </p:sp>
      <p:sp>
        <p:nvSpPr>
          <p:cNvPr id="10" name="TextBox 9">
            <a:extLst>
              <a:ext uri="{FF2B5EF4-FFF2-40B4-BE49-F238E27FC236}">
                <a16:creationId xmlns:a16="http://schemas.microsoft.com/office/drawing/2014/main" id="{761AFBC6-B2D6-F624-CD51-8796F5CE86F0}"/>
              </a:ext>
            </a:extLst>
          </p:cNvPr>
          <p:cNvSpPr txBox="1"/>
          <p:nvPr/>
        </p:nvSpPr>
        <p:spPr>
          <a:xfrm>
            <a:off x="7937694" y="262723"/>
            <a:ext cx="4067767" cy="1200329"/>
          </a:xfrm>
          <a:prstGeom prst="rect">
            <a:avLst/>
          </a:prstGeom>
          <a:solidFill>
            <a:srgbClr val="FFFFFF"/>
          </a:solidFill>
          <a:ln>
            <a:solidFill>
              <a:srgbClr val="FF0000"/>
            </a:solidFill>
          </a:ln>
          <a:effectLst/>
        </p:spPr>
        <p:txBody>
          <a:bodyPr wrap="square">
            <a:spAutoFit/>
          </a:bodyPr>
          <a:lstStyle/>
          <a:p>
            <a:pPr marL="171450" indent="-171450">
              <a:buFont typeface="Arial" panose="020B0604020202020204" pitchFamily="34" charset="0"/>
              <a:buChar char="•"/>
            </a:pPr>
            <a:r>
              <a:rPr lang="en-US" sz="1200" b="0">
                <a:solidFill>
                  <a:srgbClr val="FF0000"/>
                </a:solidFill>
                <a:latin typeface="+mn-lt"/>
              </a:rPr>
              <a:t>Please indicate the Moore’s level achieved</a:t>
            </a:r>
          </a:p>
          <a:p>
            <a:pPr marL="171450" indent="-171450">
              <a:buFont typeface="Arial" panose="020B0604020202020204" pitchFamily="34" charset="0"/>
              <a:buChar char="•"/>
            </a:pPr>
            <a:r>
              <a:rPr lang="en-US" sz="1200">
                <a:solidFill>
                  <a:srgbClr val="FF0000"/>
                </a:solidFill>
              </a:rPr>
              <a:t>Please indicate the correct answer with a star</a:t>
            </a:r>
          </a:p>
          <a:p>
            <a:pPr marL="171450" indent="-171450">
              <a:buFont typeface="Arial" panose="020B0604020202020204" pitchFamily="34" charset="0"/>
              <a:buChar char="•"/>
            </a:pPr>
            <a:r>
              <a:rPr lang="en-US" sz="1200">
                <a:solidFill>
                  <a:srgbClr val="FF0000"/>
                </a:solidFill>
              </a:rPr>
              <a:t>Please insert the full text of each answer, replacing [Answer 1], [Answer 2] etc.</a:t>
            </a:r>
          </a:p>
          <a:p>
            <a:pPr marL="171450" indent="-171450">
              <a:buFont typeface="Arial" panose="020B0604020202020204" pitchFamily="34" charset="0"/>
              <a:buChar char="•"/>
            </a:pPr>
            <a:r>
              <a:rPr lang="en-US" sz="1200">
                <a:solidFill>
                  <a:srgbClr val="FF0000"/>
                </a:solidFill>
              </a:rPr>
              <a:t>Please insert the Question as the Graph Title</a:t>
            </a:r>
          </a:p>
          <a:p>
            <a:pPr marL="171450" indent="-171450">
              <a:buFont typeface="Arial" panose="020B0604020202020204" pitchFamily="34" charset="0"/>
              <a:buChar char="•"/>
            </a:pPr>
            <a:r>
              <a:rPr lang="en-GB" sz="1200">
                <a:solidFill>
                  <a:srgbClr val="FF0000"/>
                </a:solidFill>
              </a:rPr>
              <a:t>Please replicate per objective</a:t>
            </a:r>
          </a:p>
        </p:txBody>
      </p:sp>
      <p:sp>
        <p:nvSpPr>
          <p:cNvPr id="11" name="Rectangle: Rounded Corners 10">
            <a:extLst>
              <a:ext uri="{FF2B5EF4-FFF2-40B4-BE49-F238E27FC236}">
                <a16:creationId xmlns:a16="http://schemas.microsoft.com/office/drawing/2014/main" id="{810E49D7-AB7A-D48D-325E-A7AB1D1CD268}"/>
              </a:ext>
            </a:extLst>
          </p:cNvPr>
          <p:cNvSpPr/>
          <p:nvPr/>
        </p:nvSpPr>
        <p:spPr>
          <a:xfrm>
            <a:off x="9276080" y="1964291"/>
            <a:ext cx="2702674" cy="4704707"/>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bg1"/>
              </a:solidFill>
            </a:endParaRPr>
          </a:p>
        </p:txBody>
      </p:sp>
      <p:sp>
        <p:nvSpPr>
          <p:cNvPr id="12" name="Rectangle: Rounded Corners 11">
            <a:extLst>
              <a:ext uri="{FF2B5EF4-FFF2-40B4-BE49-F238E27FC236}">
                <a16:creationId xmlns:a16="http://schemas.microsoft.com/office/drawing/2014/main" id="{856E6066-D5C7-1832-FC0F-E87E79A19076}"/>
              </a:ext>
            </a:extLst>
          </p:cNvPr>
          <p:cNvSpPr/>
          <p:nvPr/>
        </p:nvSpPr>
        <p:spPr>
          <a:xfrm>
            <a:off x="9422356" y="2359824"/>
            <a:ext cx="2444845" cy="417305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400" b="1">
                <a:solidFill>
                  <a:srgbClr val="595A59"/>
                </a:solidFill>
                <a:cs typeface="Arial" panose="020B0604020202020204"/>
              </a:rPr>
              <a:t>e.g. In your rationale provide information on data points, evidence to the answer</a:t>
            </a:r>
          </a:p>
        </p:txBody>
      </p:sp>
      <p:sp>
        <p:nvSpPr>
          <p:cNvPr id="13" name="TextBox 12">
            <a:extLst>
              <a:ext uri="{FF2B5EF4-FFF2-40B4-BE49-F238E27FC236}">
                <a16:creationId xmlns:a16="http://schemas.microsoft.com/office/drawing/2014/main" id="{DDB9D91A-62A2-A4DA-0185-5AC5EBA2AEC2}"/>
              </a:ext>
            </a:extLst>
          </p:cNvPr>
          <p:cNvSpPr txBox="1"/>
          <p:nvPr/>
        </p:nvSpPr>
        <p:spPr>
          <a:xfrm>
            <a:off x="9535329" y="2020352"/>
            <a:ext cx="1752431" cy="307777"/>
          </a:xfrm>
          <a:prstGeom prst="rect">
            <a:avLst/>
          </a:prstGeom>
          <a:noFill/>
          <a:effectLst/>
        </p:spPr>
        <p:txBody>
          <a:bodyPr wrap="square">
            <a:spAutoFit/>
          </a:bodyPr>
          <a:lstStyle/>
          <a:p>
            <a:r>
              <a:rPr lang="en-US" sz="1400" b="1">
                <a:solidFill>
                  <a:schemeClr val="bg1"/>
                </a:solidFill>
              </a:rPr>
              <a:t>Clinical Rationale:</a:t>
            </a:r>
            <a:endParaRPr lang="en-GB" sz="1400">
              <a:solidFill>
                <a:schemeClr val="bg1"/>
              </a:solidFill>
            </a:endParaRPr>
          </a:p>
        </p:txBody>
      </p:sp>
    </p:spTree>
    <p:extLst>
      <p:ext uri="{BB962C8B-B14F-4D97-AF65-F5344CB8AC3E}">
        <p14:creationId xmlns:p14="http://schemas.microsoft.com/office/powerpoint/2010/main" val="1027192068"/>
      </p:ext>
    </p:extLst>
  </p:cSld>
  <p:clrMapOvr>
    <a:masterClrMapping/>
  </p:clrMapOvr>
</p:sld>
</file>

<file path=ppt/theme/theme1.xml><?xml version="1.0" encoding="utf-8"?>
<a:theme xmlns:a="http://schemas.openxmlformats.org/drawingml/2006/main" name="Office Theme">
  <a:themeElements>
    <a:clrScheme name="Nuvation Color Theme">
      <a:dk1>
        <a:sysClr val="windowText" lastClr="000000"/>
      </a:dk1>
      <a:lt1>
        <a:sysClr val="window" lastClr="FFFFFF"/>
      </a:lt1>
      <a:dk2>
        <a:srgbClr val="44546A"/>
      </a:dk2>
      <a:lt2>
        <a:srgbClr val="E7E6E6"/>
      </a:lt2>
      <a:accent1>
        <a:srgbClr val="51C5D3"/>
      </a:accent1>
      <a:accent2>
        <a:srgbClr val="3E4682"/>
      </a:accent2>
      <a:accent3>
        <a:srgbClr val="697FBF"/>
      </a:accent3>
      <a:accent4>
        <a:srgbClr val="4D3BBF"/>
      </a:accent4>
      <a:accent5>
        <a:srgbClr val="A02B93"/>
      </a:accent5>
      <a:accent6>
        <a:srgbClr val="D9D8D6"/>
      </a:accent6>
      <a:hlink>
        <a:srgbClr val="51C5D3"/>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uvation Color Theme">
    <a:dk1>
      <a:sysClr val="windowText" lastClr="000000"/>
    </a:dk1>
    <a:lt1>
      <a:sysClr val="window" lastClr="FFFFFF"/>
    </a:lt1>
    <a:dk2>
      <a:srgbClr val="44546A"/>
    </a:dk2>
    <a:lt2>
      <a:srgbClr val="E7E6E6"/>
    </a:lt2>
    <a:accent1>
      <a:srgbClr val="51C5D3"/>
    </a:accent1>
    <a:accent2>
      <a:srgbClr val="3E4682"/>
    </a:accent2>
    <a:accent3>
      <a:srgbClr val="697FBF"/>
    </a:accent3>
    <a:accent4>
      <a:srgbClr val="4D3BBF"/>
    </a:accent4>
    <a:accent5>
      <a:srgbClr val="A02B93"/>
    </a:accent5>
    <a:accent6>
      <a:srgbClr val="D9D8D6"/>
    </a:accent6>
    <a:hlink>
      <a:srgbClr val="51C5D3"/>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8337980-3227-4dcf-81b7-a7070860a4e9">
      <Terms xmlns="http://schemas.microsoft.com/office/infopath/2007/PartnerControls"/>
    </lcf76f155ced4ddcb4097134ff3c332f>
    <TaxCatchAll xmlns="de65386d-eb8d-4d1d-8b5b-e7cf08076a6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C7BE240E87394FAC7F03370AA43B7B" ma:contentTypeVersion="13" ma:contentTypeDescription="Create a new document." ma:contentTypeScope="" ma:versionID="455e9a347419439c5cba41ed18468ec4">
  <xsd:schema xmlns:xsd="http://www.w3.org/2001/XMLSchema" xmlns:xs="http://www.w3.org/2001/XMLSchema" xmlns:p="http://schemas.microsoft.com/office/2006/metadata/properties" xmlns:ns2="28337980-3227-4dcf-81b7-a7070860a4e9" xmlns:ns3="de65386d-eb8d-4d1d-8b5b-e7cf08076a66" targetNamespace="http://schemas.microsoft.com/office/2006/metadata/properties" ma:root="true" ma:fieldsID="c014e17657d7d9ecebda3c19269b0891" ns2:_="" ns3:_="">
    <xsd:import namespace="28337980-3227-4dcf-81b7-a7070860a4e9"/>
    <xsd:import namespace="de65386d-eb8d-4d1d-8b5b-e7cf08076a6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337980-3227-4dcf-81b7-a7070860a4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a171dab-0c08-4dae-ad47-4696f053e58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e65386d-eb8d-4d1d-8b5b-e7cf08076a6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daefc78-53d4-4827-9d0b-2c4aeb73908c}" ma:internalName="TaxCatchAll" ma:showField="CatchAllData" ma:web="de65386d-eb8d-4d1d-8b5b-e7cf08076a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DF6294-28D8-4A30-876E-D86FE3D2ED99}">
  <ds:schemaRefs>
    <ds:schemaRef ds:uri="http://schemas.microsoft.com/office/2006/documentManagement/types"/>
    <ds:schemaRef ds:uri="http://www.w3.org/XML/1998/namespace"/>
    <ds:schemaRef ds:uri="http://purl.org/dc/dcmitype/"/>
    <ds:schemaRef ds:uri="http://purl.org/dc/elements/1.1/"/>
    <ds:schemaRef ds:uri="http://purl.org/dc/terms/"/>
    <ds:schemaRef ds:uri="http://schemas.microsoft.com/office/infopath/2007/PartnerControls"/>
    <ds:schemaRef ds:uri="http://schemas.microsoft.com/office/2006/metadata/properties"/>
    <ds:schemaRef ds:uri="http://schemas.openxmlformats.org/package/2006/metadata/core-properties"/>
    <ds:schemaRef ds:uri="de65386d-eb8d-4d1d-8b5b-e7cf08076a66"/>
    <ds:schemaRef ds:uri="28337980-3227-4dcf-81b7-a7070860a4e9"/>
  </ds:schemaRefs>
</ds:datastoreItem>
</file>

<file path=customXml/itemProps2.xml><?xml version="1.0" encoding="utf-8"?>
<ds:datastoreItem xmlns:ds="http://schemas.openxmlformats.org/officeDocument/2006/customXml" ds:itemID="{D0F555B0-B4C1-40E2-B39A-2396EA0E804E}">
  <ds:schemaRefs>
    <ds:schemaRef ds:uri="http://schemas.microsoft.com/sharepoint/v3/contenttype/forms"/>
  </ds:schemaRefs>
</ds:datastoreItem>
</file>

<file path=customXml/itemProps3.xml><?xml version="1.0" encoding="utf-8"?>
<ds:datastoreItem xmlns:ds="http://schemas.openxmlformats.org/officeDocument/2006/customXml" ds:itemID="{CF9CDFA6-E425-4B1C-AF01-553E650216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337980-3227-4dcf-81b7-a7070860a4e9"/>
    <ds:schemaRef ds:uri="de65386d-eb8d-4d1d-8b5b-e7cf08076a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152e663-31c5-46a8-b3ae-b9bf38d5832b}" enabled="0" method="" siteId="{4152e663-31c5-46a8-b3ae-b9bf38d5832b}" removed="1"/>
</clbl:labelList>
</file>

<file path=docProps/app.xml><?xml version="1.0" encoding="utf-8"?>
<Properties xmlns="http://schemas.openxmlformats.org/officeDocument/2006/extended-properties" xmlns:vt="http://schemas.openxmlformats.org/officeDocument/2006/docPropsVTypes">
  <TotalTime>1737</TotalTime>
  <Words>2032</Words>
  <Application>Microsoft Office PowerPoint</Application>
  <PresentationFormat>Widescreen</PresentationFormat>
  <Paragraphs>678</Paragraphs>
  <Slides>20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Aptos</vt:lpstr>
      <vt:lpstr>Arial</vt:lpstr>
      <vt:lpstr>Calibri</vt:lpstr>
      <vt:lpstr>Office Theme</vt:lpstr>
      <vt:lpstr>Immediate Post-Live Outcomes Report</vt:lpstr>
      <vt:lpstr>Outcomes Report - Grant ID: [xxx] [Insert Grant Title]</vt:lpstr>
      <vt:lpstr>Interim Outcome Report</vt:lpstr>
      <vt:lpstr>Outcomes Report - Grant ID: [xxx] [Insert Grant Title]</vt:lpstr>
      <vt:lpstr>Outcomes Report - Grant ID: [xxx] Overview</vt:lpstr>
      <vt:lpstr>Outcomes Report - Grant ID: [xxx] Learners</vt:lpstr>
      <vt:lpstr>Outcomes Report - Grant ID: [xxx] Learner Knowledge/Competence/Performance </vt:lpstr>
      <vt:lpstr>Outcomes Report - Grant ID: [xxx] Learner Knowledge/Competence/Performance </vt:lpstr>
      <vt:lpstr>Outcomes Report - Grant ID: [xxx] Learner Knowledge/Competence/Performance </vt:lpstr>
      <vt:lpstr>Outcomes Report - Grant ID: [xxx] Key insights</vt:lpstr>
      <vt:lpstr>Outcomes Report - Grant ID: [xxx] Feedback, Quotes and Questions</vt:lpstr>
      <vt:lpstr>Final Outcome Report</vt:lpstr>
      <vt:lpstr>Outcomes Report - Grant ID: [xxx] [Insert Grant Title]</vt:lpstr>
      <vt:lpstr>Outcomes Report - Grant ID: [xxx] Overview</vt:lpstr>
      <vt:lpstr>Outcomes Report - Grant ID: [xxx] Learners</vt:lpstr>
      <vt:lpstr>Outcomes Report - Grant ID: [xxx] Learner Knowledge/Competence/Performance </vt:lpstr>
      <vt:lpstr>Outcomes Report - Grant ID: [xxx] Learner Knowledge/Competence/Performance </vt:lpstr>
      <vt:lpstr>Outcomes Report - Grant ID: [xxx] Learner Knowledge/Competence/Performance </vt:lpstr>
      <vt:lpstr>Outcomes Report - Grant ID: [xxx] Key insights</vt:lpstr>
      <vt:lpstr>Outcomes Report - Grant ID: [xxx] Feedback, Quotes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Damani, PharmD</dc:creator>
  <cp:lastModifiedBy>Amna Paracha</cp:lastModifiedBy>
  <cp:revision>14</cp:revision>
  <dcterms:created xsi:type="dcterms:W3CDTF">2025-02-11T15:25:18Z</dcterms:created>
  <dcterms:modified xsi:type="dcterms:W3CDTF">2025-08-20T15:21:48Z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0x01010009C7BE240E87394FAC7F03370AA43B7B</vt:lpwstr>
  </property>
  <property fmtid="{D5CDD505-2E9C-101B-9397-08002B2CF9AE}" pid="3" name="MediaServiceImageTags">
    <vt:lpwstr/>
  </property>
</Properties>
</file>